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985b57e7984e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10d67d1538435b"/>
  </p:sldMasterIdLst>
  <p:sldIdLst>
    <p:sldId xmlns:r="http://schemas.openxmlformats.org/officeDocument/2006/relationships" id="256" r:id="R873c1e87782d4833"/>
    <p:sldId xmlns:r="http://schemas.openxmlformats.org/officeDocument/2006/relationships" id="257" r:id="Rc7e2ce7a843144cb"/>
    <p:sldId xmlns:r="http://schemas.openxmlformats.org/officeDocument/2006/relationships" id="258" r:id="R2fc77026003c461b"/>
    <p:sldId xmlns:r="http://schemas.openxmlformats.org/officeDocument/2006/relationships" id="259" r:id="Ra76ce10a8a414fe6"/>
    <p:sldId xmlns:r="http://schemas.openxmlformats.org/officeDocument/2006/relationships" id="260" r:id="Re5f0ffd7e88d4699"/>
    <p:sldId xmlns:r="http://schemas.openxmlformats.org/officeDocument/2006/relationships" id="261" r:id="R89cb62cef968460d"/>
    <p:sldId xmlns:r="http://schemas.openxmlformats.org/officeDocument/2006/relationships" id="262" r:id="Reb826efe5b4044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10d67d1538435b" /><Relationship Type="http://schemas.openxmlformats.org/officeDocument/2006/relationships/slide" Target="/ppt/slides/slide1.xml" Id="R873c1e87782d4833" /><Relationship Type="http://schemas.openxmlformats.org/officeDocument/2006/relationships/slide" Target="/ppt/slides/slide2.xml" Id="Rc7e2ce7a843144cb" /><Relationship Type="http://schemas.openxmlformats.org/officeDocument/2006/relationships/slide" Target="/ppt/slides/slide3.xml" Id="R2fc77026003c461b" /><Relationship Type="http://schemas.openxmlformats.org/officeDocument/2006/relationships/slide" Target="/ppt/slides/slide4.xml" Id="Ra76ce10a8a414fe6" /><Relationship Type="http://schemas.openxmlformats.org/officeDocument/2006/relationships/slide" Target="/ppt/slides/slide5.xml" Id="Re5f0ffd7e88d4699" /><Relationship Type="http://schemas.openxmlformats.org/officeDocument/2006/relationships/slide" Target="/ppt/slides/slide6.xml" Id="R89cb62cef968460d" /><Relationship Type="http://schemas.openxmlformats.org/officeDocument/2006/relationships/slide" Target="/ppt/slides/slide7.xml" Id="Reb826efe5b4044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37ecda1d434e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ac2a17f57421e" /><Relationship Type="http://schemas.openxmlformats.org/officeDocument/2006/relationships/theme" Target="/ppt/slideMasters/theme/theme1.xml" Id="R25ef936a9ad645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aac2a17f5742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3c4f0b1f745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1d199a39841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381a11a3d4e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83a1ff29c42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85af5ec6e42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b5f01fd0744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26dbf98ab41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WALE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WALE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WALE CONSULT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WALE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WALE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WALE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3 286 465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3 280 810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3 506 711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WALE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AKINWALE BABATUNDE AHMED AKINYEMI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WALE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Mellombølgen 137E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929 781 120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WALE CONSULT AS</a:t>
            </a:r>
          </a:p>
        </p:txBody>
      </p:sp>
    </p:spTree>
  </p:cSld>
  <p:clrMapOvr>
    <a:masterClrMapping xmlns:a="http://schemas.openxmlformats.org/drawingml/2006/main"/>
  </p:clrMapOvr>
</p:sld>
</file>