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5627c1421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58207dbbd41e6"/>
  </p:sldMasterIdLst>
  <p:sldIdLst>
    <p:sldId xmlns:r="http://schemas.openxmlformats.org/officeDocument/2006/relationships" id="256" r:id="Ra4c575e0495347a8"/>
    <p:sldId xmlns:r="http://schemas.openxmlformats.org/officeDocument/2006/relationships" id="257" r:id="R8f6dee7216a2440a"/>
    <p:sldId xmlns:r="http://schemas.openxmlformats.org/officeDocument/2006/relationships" id="258" r:id="Ra458974bacb641c4"/>
    <p:sldId xmlns:r="http://schemas.openxmlformats.org/officeDocument/2006/relationships" id="259" r:id="Racb7b5f3f78f48e9"/>
    <p:sldId xmlns:r="http://schemas.openxmlformats.org/officeDocument/2006/relationships" id="260" r:id="R862a872c5138402b"/>
    <p:sldId xmlns:r="http://schemas.openxmlformats.org/officeDocument/2006/relationships" id="261" r:id="Reccdc7fb24e74fde"/>
    <p:sldId xmlns:r="http://schemas.openxmlformats.org/officeDocument/2006/relationships" id="262" r:id="Rd0ac1238f87c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58207dbbd41e6" /><Relationship Type="http://schemas.openxmlformats.org/officeDocument/2006/relationships/slide" Target="/ppt/slides/slide1.xml" Id="Ra4c575e0495347a8" /><Relationship Type="http://schemas.openxmlformats.org/officeDocument/2006/relationships/slide" Target="/ppt/slides/slide2.xml" Id="R8f6dee7216a2440a" /><Relationship Type="http://schemas.openxmlformats.org/officeDocument/2006/relationships/slide" Target="/ppt/slides/slide3.xml" Id="Ra458974bacb641c4" /><Relationship Type="http://schemas.openxmlformats.org/officeDocument/2006/relationships/slide" Target="/ppt/slides/slide4.xml" Id="Racb7b5f3f78f48e9" /><Relationship Type="http://schemas.openxmlformats.org/officeDocument/2006/relationships/slide" Target="/ppt/slides/slide5.xml" Id="R862a872c5138402b" /><Relationship Type="http://schemas.openxmlformats.org/officeDocument/2006/relationships/slide" Target="/ppt/slides/slide6.xml" Id="Reccdc7fb24e74fde" /><Relationship Type="http://schemas.openxmlformats.org/officeDocument/2006/relationships/slide" Target="/ppt/slides/slide7.xml" Id="Rd0ac1238f87c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38fa6c3cc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e5f859f64ab2" /><Relationship Type="http://schemas.openxmlformats.org/officeDocument/2006/relationships/theme" Target="/ppt/slideMasters/theme/theme1.xml" Id="R0f585418dd5e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0e5f859f6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05c51d67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a62d8f11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2dad7086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e8d11951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d31274c6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154edabf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b72dfdc9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KYNNINGSRUD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