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e5fbba3695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bd630a94e4cb3"/>
  </p:sldMasterIdLst>
  <p:sldIdLst>
    <p:sldId xmlns:r="http://schemas.openxmlformats.org/officeDocument/2006/relationships" id="256" r:id="Re52f5981cd184ec9"/>
    <p:sldId xmlns:r="http://schemas.openxmlformats.org/officeDocument/2006/relationships" id="257" r:id="R4830b514724746c9"/>
    <p:sldId xmlns:r="http://schemas.openxmlformats.org/officeDocument/2006/relationships" id="258" r:id="R1d87ddcf657f46d1"/>
    <p:sldId xmlns:r="http://schemas.openxmlformats.org/officeDocument/2006/relationships" id="259" r:id="Reb5ce980077640fe"/>
    <p:sldId xmlns:r="http://schemas.openxmlformats.org/officeDocument/2006/relationships" id="260" r:id="Rebcfecb5f97e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bd630a94e4cb3" /><Relationship Type="http://schemas.openxmlformats.org/officeDocument/2006/relationships/slide" Target="/ppt/slides/slide1.xml" Id="Re52f5981cd184ec9" /><Relationship Type="http://schemas.openxmlformats.org/officeDocument/2006/relationships/slide" Target="/ppt/slides/slide2.xml" Id="R4830b514724746c9" /><Relationship Type="http://schemas.openxmlformats.org/officeDocument/2006/relationships/slide" Target="/ppt/slides/slide3.xml" Id="R1d87ddcf657f46d1" /><Relationship Type="http://schemas.openxmlformats.org/officeDocument/2006/relationships/slide" Target="/ppt/slides/slide4.xml" Id="Reb5ce980077640fe" /><Relationship Type="http://schemas.openxmlformats.org/officeDocument/2006/relationships/slide" Target="/ppt/slides/slide5.xml" Id="Rebcfecb5f97e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451e1d2f3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cbea3aa824be2" /><Relationship Type="http://schemas.openxmlformats.org/officeDocument/2006/relationships/theme" Target="/ppt/slideMasters/theme/theme1.xml" Id="R6c411c2d80e3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cbea3aa82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5bb9760fb47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bc6ad9e29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a592495fe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f98c4395e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e5697f89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