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64b58a321a4e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66d00ccabf4224"/>
  </p:sldMasterIdLst>
  <p:sldIdLst>
    <p:sldId xmlns:r="http://schemas.openxmlformats.org/officeDocument/2006/relationships" id="256" r:id="R67c44fdd11ca45f5"/>
    <p:sldId xmlns:r="http://schemas.openxmlformats.org/officeDocument/2006/relationships" id="257" r:id="R64101aea24154c2a"/>
    <p:sldId xmlns:r="http://schemas.openxmlformats.org/officeDocument/2006/relationships" id="258" r:id="R724ad805e13f4e2d"/>
    <p:sldId xmlns:r="http://schemas.openxmlformats.org/officeDocument/2006/relationships" id="259" r:id="R597c6080fdd94136"/>
    <p:sldId xmlns:r="http://schemas.openxmlformats.org/officeDocument/2006/relationships" id="260" r:id="Rdafd9dcbda474d11"/>
    <p:sldId xmlns:r="http://schemas.openxmlformats.org/officeDocument/2006/relationships" id="261" r:id="R2c0c0e7a4fe448fb"/>
    <p:sldId xmlns:r="http://schemas.openxmlformats.org/officeDocument/2006/relationships" id="262" r:id="R1d2879e104ba4d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66d00ccabf4224" /><Relationship Type="http://schemas.openxmlformats.org/officeDocument/2006/relationships/slide" Target="/ppt/slides/slide1.xml" Id="R67c44fdd11ca45f5" /><Relationship Type="http://schemas.openxmlformats.org/officeDocument/2006/relationships/slide" Target="/ppt/slides/slide2.xml" Id="R64101aea24154c2a" /><Relationship Type="http://schemas.openxmlformats.org/officeDocument/2006/relationships/slide" Target="/ppt/slides/slide3.xml" Id="R724ad805e13f4e2d" /><Relationship Type="http://schemas.openxmlformats.org/officeDocument/2006/relationships/slide" Target="/ppt/slides/slide4.xml" Id="R597c6080fdd94136" /><Relationship Type="http://schemas.openxmlformats.org/officeDocument/2006/relationships/slide" Target="/ppt/slides/slide5.xml" Id="Rdafd9dcbda474d11" /><Relationship Type="http://schemas.openxmlformats.org/officeDocument/2006/relationships/slide" Target="/ppt/slides/slide6.xml" Id="R2c0c0e7a4fe448fb" /><Relationship Type="http://schemas.openxmlformats.org/officeDocument/2006/relationships/slide" Target="/ppt/slides/slide7.xml" Id="R1d2879e104ba4d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a23b48624041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07ae39a074c44" /><Relationship Type="http://schemas.openxmlformats.org/officeDocument/2006/relationships/theme" Target="/ppt/slideMasters/theme/theme1.xml" Id="R56464de398eb43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c07ae39a074c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a71216f2944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d41a6ad6b40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48d9a91ba43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ebc443bc04d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60b0fc24c4c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3833a25fb4a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17347eac041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KARLGÅRD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KARLGÅRD REGNSKAP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1 210 552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237 175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637 111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CASTRO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Julian Karlgård, Idrettsveien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929 772 113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