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cf370a7c7547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9b7317f711441a"/>
  </p:sldMasterIdLst>
  <p:sldIdLst>
    <p:sldId xmlns:r="http://schemas.openxmlformats.org/officeDocument/2006/relationships" id="256" r:id="R03e0e9bdd0284a58"/>
    <p:sldId xmlns:r="http://schemas.openxmlformats.org/officeDocument/2006/relationships" id="257" r:id="Rf821419253814033"/>
    <p:sldId xmlns:r="http://schemas.openxmlformats.org/officeDocument/2006/relationships" id="258" r:id="R8660bd4495db4e47"/>
    <p:sldId xmlns:r="http://schemas.openxmlformats.org/officeDocument/2006/relationships" id="259" r:id="Ra196950e18dd410a"/>
    <p:sldId xmlns:r="http://schemas.openxmlformats.org/officeDocument/2006/relationships" id="260" r:id="R433e2f2f561a4fa9"/>
    <p:sldId xmlns:r="http://schemas.openxmlformats.org/officeDocument/2006/relationships" id="261" r:id="Rd203679571f447cd"/>
    <p:sldId xmlns:r="http://schemas.openxmlformats.org/officeDocument/2006/relationships" id="262" r:id="R4e342e7534914a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9b7317f711441a" /><Relationship Type="http://schemas.openxmlformats.org/officeDocument/2006/relationships/slide" Target="/ppt/slides/slide1.xml" Id="R03e0e9bdd0284a58" /><Relationship Type="http://schemas.openxmlformats.org/officeDocument/2006/relationships/slide" Target="/ppt/slides/slide2.xml" Id="Rf821419253814033" /><Relationship Type="http://schemas.openxmlformats.org/officeDocument/2006/relationships/slide" Target="/ppt/slides/slide3.xml" Id="R8660bd4495db4e47" /><Relationship Type="http://schemas.openxmlformats.org/officeDocument/2006/relationships/slide" Target="/ppt/slides/slide4.xml" Id="Ra196950e18dd410a" /><Relationship Type="http://schemas.openxmlformats.org/officeDocument/2006/relationships/slide" Target="/ppt/slides/slide5.xml" Id="R433e2f2f561a4fa9" /><Relationship Type="http://schemas.openxmlformats.org/officeDocument/2006/relationships/slide" Target="/ppt/slides/slide6.xml" Id="Rd203679571f447cd" /><Relationship Type="http://schemas.openxmlformats.org/officeDocument/2006/relationships/slide" Target="/ppt/slides/slide7.xml" Id="R4e342e7534914a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9703e5c38342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713a32d8814851" /><Relationship Type="http://schemas.openxmlformats.org/officeDocument/2006/relationships/theme" Target="/ppt/slideMasters/theme/theme1.xml" Id="R25c5ad83756f41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713a32d88148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b33e92caa642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f7aeb20db4a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e5e6ab3704b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c8adde3fe49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71549ed0d40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f39cf913c465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8dbaeeaed4b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GREVE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GREVE KAPITAL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7 603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31 010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182 902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MATIAS GREVE ELLIS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Maridalsveien 160B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929 741 544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GREVE KAPITAL AS</a:t>
            </a:r>
          </a:p>
        </p:txBody>
      </p:sp>
    </p:spTree>
  </p:cSld>
  <p:clrMapOvr>
    <a:masterClrMapping xmlns:a="http://schemas.openxmlformats.org/drawingml/2006/main"/>
  </p:clrMapOvr>
</p:sld>
</file>