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8218cd8ec4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f2878ee9f044cc"/>
  </p:sldMasterIdLst>
  <p:sldIdLst>
    <p:sldId xmlns:r="http://schemas.openxmlformats.org/officeDocument/2006/relationships" id="256" r:id="R0a975f3bf6a0403e"/>
    <p:sldId xmlns:r="http://schemas.openxmlformats.org/officeDocument/2006/relationships" id="257" r:id="R3ff6ade01f594f30"/>
    <p:sldId xmlns:r="http://schemas.openxmlformats.org/officeDocument/2006/relationships" id="258" r:id="R6f677ceb41ba4c7f"/>
    <p:sldId xmlns:r="http://schemas.openxmlformats.org/officeDocument/2006/relationships" id="259" r:id="R3e3c8a45564b4599"/>
    <p:sldId xmlns:r="http://schemas.openxmlformats.org/officeDocument/2006/relationships" id="260" r:id="R7a79b285d8a3440a"/>
    <p:sldId xmlns:r="http://schemas.openxmlformats.org/officeDocument/2006/relationships" id="261" r:id="R3908d53ff0a74474"/>
    <p:sldId xmlns:r="http://schemas.openxmlformats.org/officeDocument/2006/relationships" id="262" r:id="R60910752fe2743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2878ee9f044cc" /><Relationship Type="http://schemas.openxmlformats.org/officeDocument/2006/relationships/slide" Target="/ppt/slides/slide1.xml" Id="R0a975f3bf6a0403e" /><Relationship Type="http://schemas.openxmlformats.org/officeDocument/2006/relationships/slide" Target="/ppt/slides/slide2.xml" Id="R3ff6ade01f594f30" /><Relationship Type="http://schemas.openxmlformats.org/officeDocument/2006/relationships/slide" Target="/ppt/slides/slide3.xml" Id="R6f677ceb41ba4c7f" /><Relationship Type="http://schemas.openxmlformats.org/officeDocument/2006/relationships/slide" Target="/ppt/slides/slide4.xml" Id="R3e3c8a45564b4599" /><Relationship Type="http://schemas.openxmlformats.org/officeDocument/2006/relationships/slide" Target="/ppt/slides/slide5.xml" Id="R7a79b285d8a3440a" /><Relationship Type="http://schemas.openxmlformats.org/officeDocument/2006/relationships/slide" Target="/ppt/slides/slide6.xml" Id="R3908d53ff0a74474" /><Relationship Type="http://schemas.openxmlformats.org/officeDocument/2006/relationships/slide" Target="/ppt/slides/slide7.xml" Id="R60910752fe2743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5b13ade6940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a17c62f8c421a" /><Relationship Type="http://schemas.openxmlformats.org/officeDocument/2006/relationships/theme" Target="/ppt/slideMasters/theme/theme1.xml" Id="Rbdb5ecdb455a4a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7a17c62f8c42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e8a32357b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a47b1951049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f0a60f001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3a4cc7f7a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d53650eb546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0eaae589f49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9b5911b09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SIKVELAND GEOCONSULT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SIKVELAND GEOCONSULT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941 520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SIKVELAND GAUTE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929 702 913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