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0640ad0e64d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26194858c4a2f"/>
  </p:sldMasterIdLst>
  <p:sldIdLst>
    <p:sldId xmlns:r="http://schemas.openxmlformats.org/officeDocument/2006/relationships" id="256" r:id="Ra0d62fc88f7d4a35"/>
    <p:sldId xmlns:r="http://schemas.openxmlformats.org/officeDocument/2006/relationships" id="257" r:id="R5135abd723234aa9"/>
    <p:sldId xmlns:r="http://schemas.openxmlformats.org/officeDocument/2006/relationships" id="258" r:id="R231b2192f68a48ce"/>
    <p:sldId xmlns:r="http://schemas.openxmlformats.org/officeDocument/2006/relationships" id="259" r:id="Rd793ab277ea444ae"/>
    <p:sldId xmlns:r="http://schemas.openxmlformats.org/officeDocument/2006/relationships" id="260" r:id="Rac0c22530f3a4dbf"/>
    <p:sldId xmlns:r="http://schemas.openxmlformats.org/officeDocument/2006/relationships" id="261" r:id="R835258a1211f4070"/>
    <p:sldId xmlns:r="http://schemas.openxmlformats.org/officeDocument/2006/relationships" id="262" r:id="R050aaaa0410645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26194858c4a2f" /><Relationship Type="http://schemas.openxmlformats.org/officeDocument/2006/relationships/slide" Target="/ppt/slides/slide1.xml" Id="Ra0d62fc88f7d4a35" /><Relationship Type="http://schemas.openxmlformats.org/officeDocument/2006/relationships/slide" Target="/ppt/slides/slide2.xml" Id="R5135abd723234aa9" /><Relationship Type="http://schemas.openxmlformats.org/officeDocument/2006/relationships/slide" Target="/ppt/slides/slide3.xml" Id="R231b2192f68a48ce" /><Relationship Type="http://schemas.openxmlformats.org/officeDocument/2006/relationships/slide" Target="/ppt/slides/slide4.xml" Id="Rd793ab277ea444ae" /><Relationship Type="http://schemas.openxmlformats.org/officeDocument/2006/relationships/slide" Target="/ppt/slides/slide5.xml" Id="Rac0c22530f3a4dbf" /><Relationship Type="http://schemas.openxmlformats.org/officeDocument/2006/relationships/slide" Target="/ppt/slides/slide6.xml" Id="R835258a1211f4070" /><Relationship Type="http://schemas.openxmlformats.org/officeDocument/2006/relationships/slide" Target="/ppt/slides/slide7.xml" Id="R050aaaa0410645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dc2151edb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5866cda084481" /><Relationship Type="http://schemas.openxmlformats.org/officeDocument/2006/relationships/theme" Target="/ppt/slideMasters/theme/theme1.xml" Id="R500e40af560042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5866cda08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f6da29a0c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0dae67380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87f968b03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d5b5b5e7d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8e4c513c45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e71ee6483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7dfc5cf8d4e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ELDORADO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ELDORADO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4 614 619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THORSTEIN JERSIN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rjersin@online.no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929 662 407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ELDORADO</a:t>
            </a:r>
          </a:p>
        </p:txBody>
      </p:sp>
    </p:spTree>
  </p:cSld>
  <p:clrMapOvr>
    <a:masterClrMapping xmlns:a="http://schemas.openxmlformats.org/drawingml/2006/main"/>
  </p:clrMapOvr>
</p:sld>
</file>