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5f919b30a48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6bae41121452d"/>
  </p:sldMasterIdLst>
  <p:sldIdLst>
    <p:sldId xmlns:r="http://schemas.openxmlformats.org/officeDocument/2006/relationships" id="256" r:id="Rb750fb0261414de4"/>
    <p:sldId xmlns:r="http://schemas.openxmlformats.org/officeDocument/2006/relationships" id="257" r:id="R273c1d9559544c90"/>
    <p:sldId xmlns:r="http://schemas.openxmlformats.org/officeDocument/2006/relationships" id="258" r:id="R4703e83bbfff4f0f"/>
    <p:sldId xmlns:r="http://schemas.openxmlformats.org/officeDocument/2006/relationships" id="259" r:id="Rcfe7dcc28bde4fd3"/>
    <p:sldId xmlns:r="http://schemas.openxmlformats.org/officeDocument/2006/relationships" id="260" r:id="R98bd2cf2d6a940d6"/>
    <p:sldId xmlns:r="http://schemas.openxmlformats.org/officeDocument/2006/relationships" id="261" r:id="R18d8b72ada624e9c"/>
    <p:sldId xmlns:r="http://schemas.openxmlformats.org/officeDocument/2006/relationships" id="262" r:id="R7a283a2a0c6146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6bae41121452d" /><Relationship Type="http://schemas.openxmlformats.org/officeDocument/2006/relationships/slide" Target="/ppt/slides/slide1.xml" Id="Rb750fb0261414de4" /><Relationship Type="http://schemas.openxmlformats.org/officeDocument/2006/relationships/slide" Target="/ppt/slides/slide2.xml" Id="R273c1d9559544c90" /><Relationship Type="http://schemas.openxmlformats.org/officeDocument/2006/relationships/slide" Target="/ppt/slides/slide3.xml" Id="R4703e83bbfff4f0f" /><Relationship Type="http://schemas.openxmlformats.org/officeDocument/2006/relationships/slide" Target="/ppt/slides/slide4.xml" Id="Rcfe7dcc28bde4fd3" /><Relationship Type="http://schemas.openxmlformats.org/officeDocument/2006/relationships/slide" Target="/ppt/slides/slide5.xml" Id="R98bd2cf2d6a940d6" /><Relationship Type="http://schemas.openxmlformats.org/officeDocument/2006/relationships/slide" Target="/ppt/slides/slide6.xml" Id="R18d8b72ada624e9c" /><Relationship Type="http://schemas.openxmlformats.org/officeDocument/2006/relationships/slide" Target="/ppt/slides/slide7.xml" Id="R7a283a2a0c6146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160c1ee5b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dc6cabf5469f" /><Relationship Type="http://schemas.openxmlformats.org/officeDocument/2006/relationships/theme" Target="/ppt/slideMasters/theme/theme1.xml" Id="Rccff24d20a4f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fdc6cabf5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2e0d754cc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2a5e151f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f46f9b41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1d15eea6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58da4ebfb4f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f3e7fcdf5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7c46922b2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SAANJE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ble etablert [år] og holder til i Bjorbekk.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1 571 125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AANJESEN SIMEN GÅRDEN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Steinsoppfaret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4824 Bjorbekk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SAANJE INVEST AS</a:t>
            </a:r>
          </a:p>
        </p:txBody>
      </p:sp>
    </p:spTree>
  </p:cSld>
  <p:clrMapOvr>
    <a:masterClrMapping xmlns:a="http://schemas.openxmlformats.org/drawingml/2006/main"/>
  </p:clrMapOvr>
</p:sld>
</file>