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d26a034a0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9c6b098b64bdc"/>
  </p:sldMasterIdLst>
  <p:sldIdLst>
    <p:sldId xmlns:r="http://schemas.openxmlformats.org/officeDocument/2006/relationships" id="256" r:id="R7e8c4e5191ad4a01"/>
    <p:sldId xmlns:r="http://schemas.openxmlformats.org/officeDocument/2006/relationships" id="257" r:id="R78effcc41ac94e8b"/>
    <p:sldId xmlns:r="http://schemas.openxmlformats.org/officeDocument/2006/relationships" id="258" r:id="R60294d0578464e71"/>
    <p:sldId xmlns:r="http://schemas.openxmlformats.org/officeDocument/2006/relationships" id="259" r:id="R53d6dd0b191b46d5"/>
    <p:sldId xmlns:r="http://schemas.openxmlformats.org/officeDocument/2006/relationships" id="260" r:id="Rd935db487302462c"/>
    <p:sldId xmlns:r="http://schemas.openxmlformats.org/officeDocument/2006/relationships" id="261" r:id="R1eed02790e4f4fae"/>
    <p:sldId xmlns:r="http://schemas.openxmlformats.org/officeDocument/2006/relationships" id="262" r:id="Rffa9f7e9e933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9c6b098b64bdc" /><Relationship Type="http://schemas.openxmlformats.org/officeDocument/2006/relationships/slide" Target="/ppt/slides/slide1.xml" Id="R7e8c4e5191ad4a01" /><Relationship Type="http://schemas.openxmlformats.org/officeDocument/2006/relationships/slide" Target="/ppt/slides/slide2.xml" Id="R78effcc41ac94e8b" /><Relationship Type="http://schemas.openxmlformats.org/officeDocument/2006/relationships/slide" Target="/ppt/slides/slide3.xml" Id="R60294d0578464e71" /><Relationship Type="http://schemas.openxmlformats.org/officeDocument/2006/relationships/slide" Target="/ppt/slides/slide4.xml" Id="R53d6dd0b191b46d5" /><Relationship Type="http://schemas.openxmlformats.org/officeDocument/2006/relationships/slide" Target="/ppt/slides/slide5.xml" Id="Rd935db487302462c" /><Relationship Type="http://schemas.openxmlformats.org/officeDocument/2006/relationships/slide" Target="/ppt/slides/slide6.xml" Id="R1eed02790e4f4fae" /><Relationship Type="http://schemas.openxmlformats.org/officeDocument/2006/relationships/slide" Target="/ppt/slides/slide7.xml" Id="Rffa9f7e9e933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4b52e73db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f963bb2342fe" /><Relationship Type="http://schemas.openxmlformats.org/officeDocument/2006/relationships/theme" Target="/ppt/slideMasters/theme/theme1.xml" Id="Rd7f5797e370f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ff963bb23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68adfb73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7be733bb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2f3dda6a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c25d0d30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78792da2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0263e7c02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55b6fb60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