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dbe976692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c73c1f2334eb0"/>
  </p:sldMasterIdLst>
  <p:sldIdLst>
    <p:sldId xmlns:r="http://schemas.openxmlformats.org/officeDocument/2006/relationships" id="256" r:id="R598742b561c549ee"/>
    <p:sldId xmlns:r="http://schemas.openxmlformats.org/officeDocument/2006/relationships" id="257" r:id="Rf633587f76954e79"/>
    <p:sldId xmlns:r="http://schemas.openxmlformats.org/officeDocument/2006/relationships" id="258" r:id="R8d3e8200262c48a5"/>
    <p:sldId xmlns:r="http://schemas.openxmlformats.org/officeDocument/2006/relationships" id="259" r:id="R6b81975b1fc04488"/>
    <p:sldId xmlns:r="http://schemas.openxmlformats.org/officeDocument/2006/relationships" id="260" r:id="R561b32b21b3f4d20"/>
    <p:sldId xmlns:r="http://schemas.openxmlformats.org/officeDocument/2006/relationships" id="261" r:id="R6cc4c17b0d094565"/>
    <p:sldId xmlns:r="http://schemas.openxmlformats.org/officeDocument/2006/relationships" id="262" r:id="Rfe89dc586a8c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c73c1f2334eb0" /><Relationship Type="http://schemas.openxmlformats.org/officeDocument/2006/relationships/slide" Target="/ppt/slides/slide1.xml" Id="R598742b561c549ee" /><Relationship Type="http://schemas.openxmlformats.org/officeDocument/2006/relationships/slide" Target="/ppt/slides/slide2.xml" Id="Rf633587f76954e79" /><Relationship Type="http://schemas.openxmlformats.org/officeDocument/2006/relationships/slide" Target="/ppt/slides/slide3.xml" Id="R8d3e8200262c48a5" /><Relationship Type="http://schemas.openxmlformats.org/officeDocument/2006/relationships/slide" Target="/ppt/slides/slide4.xml" Id="R6b81975b1fc04488" /><Relationship Type="http://schemas.openxmlformats.org/officeDocument/2006/relationships/slide" Target="/ppt/slides/slide5.xml" Id="R561b32b21b3f4d20" /><Relationship Type="http://schemas.openxmlformats.org/officeDocument/2006/relationships/slide" Target="/ppt/slides/slide6.xml" Id="R6cc4c17b0d094565" /><Relationship Type="http://schemas.openxmlformats.org/officeDocument/2006/relationships/slide" Target="/ppt/slides/slide7.xml" Id="Rfe89dc586a8c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a810dab4b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bfeb94394652" /><Relationship Type="http://schemas.openxmlformats.org/officeDocument/2006/relationships/theme" Target="/ppt/slideMasters/theme/theme1.xml" Id="Rf175ee21488b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cbfeb9439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4c0c400e4c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569128af3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4ff1cbe7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23554c481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8a1c811f0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e6c398d9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138c0d6c5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