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54520718f6402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b47fd2b7c14e5c"/>
  </p:sldMasterIdLst>
  <p:sldIdLst>
    <p:sldId xmlns:r="http://schemas.openxmlformats.org/officeDocument/2006/relationships" id="256" r:id="R988c749c6d8c4743"/>
    <p:sldId xmlns:r="http://schemas.openxmlformats.org/officeDocument/2006/relationships" id="257" r:id="Rfcdb52fa28914a0d"/>
    <p:sldId xmlns:r="http://schemas.openxmlformats.org/officeDocument/2006/relationships" id="258" r:id="Rf747481940e945ad"/>
    <p:sldId xmlns:r="http://schemas.openxmlformats.org/officeDocument/2006/relationships" id="259" r:id="Rdfc4076e10434697"/>
    <p:sldId xmlns:r="http://schemas.openxmlformats.org/officeDocument/2006/relationships" id="260" r:id="R03ad5a1f6c2b4e75"/>
    <p:sldId xmlns:r="http://schemas.openxmlformats.org/officeDocument/2006/relationships" id="261" r:id="R2d5b886ffbd24177"/>
    <p:sldId xmlns:r="http://schemas.openxmlformats.org/officeDocument/2006/relationships" id="262" r:id="R496518157b0f46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b47fd2b7c14e5c" /><Relationship Type="http://schemas.openxmlformats.org/officeDocument/2006/relationships/slide" Target="/ppt/slides/slide1.xml" Id="R988c749c6d8c4743" /><Relationship Type="http://schemas.openxmlformats.org/officeDocument/2006/relationships/slide" Target="/ppt/slides/slide2.xml" Id="Rfcdb52fa28914a0d" /><Relationship Type="http://schemas.openxmlformats.org/officeDocument/2006/relationships/slide" Target="/ppt/slides/slide3.xml" Id="Rf747481940e945ad" /><Relationship Type="http://schemas.openxmlformats.org/officeDocument/2006/relationships/slide" Target="/ppt/slides/slide4.xml" Id="Rdfc4076e10434697" /><Relationship Type="http://schemas.openxmlformats.org/officeDocument/2006/relationships/slide" Target="/ppt/slides/slide5.xml" Id="R03ad5a1f6c2b4e75" /><Relationship Type="http://schemas.openxmlformats.org/officeDocument/2006/relationships/slide" Target="/ppt/slides/slide6.xml" Id="R2d5b886ffbd24177" /><Relationship Type="http://schemas.openxmlformats.org/officeDocument/2006/relationships/slide" Target="/ppt/slides/slide7.xml" Id="R496518157b0f46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23b6b419ea4a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395e1b9f9446db" /><Relationship Type="http://schemas.openxmlformats.org/officeDocument/2006/relationships/theme" Target="/ppt/slideMasters/theme/theme1.xml" Id="R466f286ba51e44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395e1b9f9446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bba9e03be343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57e458067847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58ef73461745a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b140ed20cd47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80d8bae1af490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dee5eefaed439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e38d2a6e274d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BEARLY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BEARLY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BEARLY CAPITAL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BEARLY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BEARLY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BEARLY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17 210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17 210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BEARLY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FJELLSTAD BJØRN ERLEND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BEARLY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Bjørn Fjellstad, Nansenvegen 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9007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929 544 021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BEARLY CAPITAL AS</a:t>
            </a:r>
          </a:p>
        </p:txBody>
      </p:sp>
    </p:spTree>
  </p:cSld>
  <p:clrMapOvr>
    <a:masterClrMapping xmlns:a="http://schemas.openxmlformats.org/drawingml/2006/main"/>
  </p:clrMapOvr>
</p:sld>
</file>