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133b24b05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aed5f402f4f4f"/>
  </p:sldMasterIdLst>
  <p:sldIdLst>
    <p:sldId xmlns:r="http://schemas.openxmlformats.org/officeDocument/2006/relationships" id="256" r:id="R0ba69f95b36d4c7b"/>
    <p:sldId xmlns:r="http://schemas.openxmlformats.org/officeDocument/2006/relationships" id="257" r:id="R87692b1fda2e49a4"/>
    <p:sldId xmlns:r="http://schemas.openxmlformats.org/officeDocument/2006/relationships" id="258" r:id="R31f6dc76322a4979"/>
    <p:sldId xmlns:r="http://schemas.openxmlformats.org/officeDocument/2006/relationships" id="259" r:id="Rb2c1b498ed214ab3"/>
    <p:sldId xmlns:r="http://schemas.openxmlformats.org/officeDocument/2006/relationships" id="260" r:id="R35c7a335a51b4da0"/>
    <p:sldId xmlns:r="http://schemas.openxmlformats.org/officeDocument/2006/relationships" id="261" r:id="R7b1291680e834313"/>
    <p:sldId xmlns:r="http://schemas.openxmlformats.org/officeDocument/2006/relationships" id="262" r:id="R131bfdeb258f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aed5f402f4f4f" /><Relationship Type="http://schemas.openxmlformats.org/officeDocument/2006/relationships/slide" Target="/ppt/slides/slide1.xml" Id="R0ba69f95b36d4c7b" /><Relationship Type="http://schemas.openxmlformats.org/officeDocument/2006/relationships/slide" Target="/ppt/slides/slide2.xml" Id="R87692b1fda2e49a4" /><Relationship Type="http://schemas.openxmlformats.org/officeDocument/2006/relationships/slide" Target="/ppt/slides/slide3.xml" Id="R31f6dc76322a4979" /><Relationship Type="http://schemas.openxmlformats.org/officeDocument/2006/relationships/slide" Target="/ppt/slides/slide4.xml" Id="Rb2c1b498ed214ab3" /><Relationship Type="http://schemas.openxmlformats.org/officeDocument/2006/relationships/slide" Target="/ppt/slides/slide5.xml" Id="R35c7a335a51b4da0" /><Relationship Type="http://schemas.openxmlformats.org/officeDocument/2006/relationships/slide" Target="/ppt/slides/slide6.xml" Id="R7b1291680e834313" /><Relationship Type="http://schemas.openxmlformats.org/officeDocument/2006/relationships/slide" Target="/ppt/slides/slide7.xml" Id="R131bfdeb258f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fca8ee9f4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677d2d2f42ca" /><Relationship Type="http://schemas.openxmlformats.org/officeDocument/2006/relationships/theme" Target="/ppt/slideMasters/theme/theme1.xml" Id="R11ed495da1c8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0677d2d2f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48e14931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7c79781e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f83a762f0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21bffce9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1f861df5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6a404e6a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10fd0682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GUACA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GUACA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3 018 149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GUSTAVSON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929 535 766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GUACA AS</a:t>
            </a:r>
          </a:p>
        </p:txBody>
      </p:sp>
    </p:spTree>
  </p:cSld>
  <p:clrMapOvr>
    <a:masterClrMapping xmlns:a="http://schemas.openxmlformats.org/drawingml/2006/main"/>
  </p:clrMapOvr>
</p:sld>
</file>