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37f90922ad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9aabed732544bb"/>
  </p:sldMasterIdLst>
  <p:sldIdLst>
    <p:sldId xmlns:r="http://schemas.openxmlformats.org/officeDocument/2006/relationships" id="256" r:id="R56c26945783c4d27"/>
    <p:sldId xmlns:r="http://schemas.openxmlformats.org/officeDocument/2006/relationships" id="257" r:id="R1d0d422f1a844adf"/>
    <p:sldId xmlns:r="http://schemas.openxmlformats.org/officeDocument/2006/relationships" id="258" r:id="R68578da01a864314"/>
    <p:sldId xmlns:r="http://schemas.openxmlformats.org/officeDocument/2006/relationships" id="259" r:id="Rdf9ed7cffc414e38"/>
    <p:sldId xmlns:r="http://schemas.openxmlformats.org/officeDocument/2006/relationships" id="260" r:id="Rb7e9fd323fc74b70"/>
    <p:sldId xmlns:r="http://schemas.openxmlformats.org/officeDocument/2006/relationships" id="261" r:id="R4340c32d0a624342"/>
    <p:sldId xmlns:r="http://schemas.openxmlformats.org/officeDocument/2006/relationships" id="262" r:id="Rc09944200d4249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aabed732544bb" /><Relationship Type="http://schemas.openxmlformats.org/officeDocument/2006/relationships/slide" Target="/ppt/slides/slide1.xml" Id="R56c26945783c4d27" /><Relationship Type="http://schemas.openxmlformats.org/officeDocument/2006/relationships/slide" Target="/ppt/slides/slide2.xml" Id="R1d0d422f1a844adf" /><Relationship Type="http://schemas.openxmlformats.org/officeDocument/2006/relationships/slide" Target="/ppt/slides/slide3.xml" Id="R68578da01a864314" /><Relationship Type="http://schemas.openxmlformats.org/officeDocument/2006/relationships/slide" Target="/ppt/slides/slide4.xml" Id="Rdf9ed7cffc414e38" /><Relationship Type="http://schemas.openxmlformats.org/officeDocument/2006/relationships/slide" Target="/ppt/slides/slide5.xml" Id="Rb7e9fd323fc74b70" /><Relationship Type="http://schemas.openxmlformats.org/officeDocument/2006/relationships/slide" Target="/ppt/slides/slide6.xml" Id="R4340c32d0a624342" /><Relationship Type="http://schemas.openxmlformats.org/officeDocument/2006/relationships/slide" Target="/ppt/slides/slide7.xml" Id="Rc09944200d4249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ecacce9f640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7731390864a92" /><Relationship Type="http://schemas.openxmlformats.org/officeDocument/2006/relationships/theme" Target="/ppt/slideMasters/theme/theme1.xml" Id="R6b9789b600ea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7731390864a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5828ce0da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5560248e1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9148db722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ef51551994d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5022903644c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98f252bb7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097b91521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KJÆR FUGLESTAD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 FUGLESTAD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 FUGLESTAD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 FUGLESTAD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 FUGLESTAD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 FUGLESTAD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9 979 364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11 537 694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11 602 174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 FUGLESTAD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FUGLESTAD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KJÆR FUGLESTAD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 FUGLESTAD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Arenfeldts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929 516 931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 FUGLESTAD AS</a:t>
            </a:r>
          </a:p>
        </p:txBody>
      </p:sp>
    </p:spTree>
  </p:cSld>
  <p:clrMapOvr>
    <a:masterClrMapping xmlns:a="http://schemas.openxmlformats.org/drawingml/2006/main"/>
  </p:clrMapOvr>
</p:sld>
</file>