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38cc37133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0344892d046fb"/>
  </p:sldMasterIdLst>
  <p:sldIdLst>
    <p:sldId xmlns:r="http://schemas.openxmlformats.org/officeDocument/2006/relationships" id="256" r:id="R251124f54d3f4876"/>
    <p:sldId xmlns:r="http://schemas.openxmlformats.org/officeDocument/2006/relationships" id="257" r:id="Rd4f939557bed4eb4"/>
    <p:sldId xmlns:r="http://schemas.openxmlformats.org/officeDocument/2006/relationships" id="258" r:id="R8a2b01e7e87e466a"/>
    <p:sldId xmlns:r="http://schemas.openxmlformats.org/officeDocument/2006/relationships" id="259" r:id="R9c2898cede9b4833"/>
    <p:sldId xmlns:r="http://schemas.openxmlformats.org/officeDocument/2006/relationships" id="260" r:id="R30aaf6afdd05457d"/>
    <p:sldId xmlns:r="http://schemas.openxmlformats.org/officeDocument/2006/relationships" id="261" r:id="R559fab8f68be42f5"/>
    <p:sldId xmlns:r="http://schemas.openxmlformats.org/officeDocument/2006/relationships" id="262" r:id="R60fc0ff50bc2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0344892d046fb" /><Relationship Type="http://schemas.openxmlformats.org/officeDocument/2006/relationships/slide" Target="/ppt/slides/slide1.xml" Id="R251124f54d3f4876" /><Relationship Type="http://schemas.openxmlformats.org/officeDocument/2006/relationships/slide" Target="/ppt/slides/slide2.xml" Id="Rd4f939557bed4eb4" /><Relationship Type="http://schemas.openxmlformats.org/officeDocument/2006/relationships/slide" Target="/ppt/slides/slide3.xml" Id="R8a2b01e7e87e466a" /><Relationship Type="http://schemas.openxmlformats.org/officeDocument/2006/relationships/slide" Target="/ppt/slides/slide4.xml" Id="R9c2898cede9b4833" /><Relationship Type="http://schemas.openxmlformats.org/officeDocument/2006/relationships/slide" Target="/ppt/slides/slide5.xml" Id="R30aaf6afdd05457d" /><Relationship Type="http://schemas.openxmlformats.org/officeDocument/2006/relationships/slide" Target="/ppt/slides/slide6.xml" Id="R559fab8f68be42f5" /><Relationship Type="http://schemas.openxmlformats.org/officeDocument/2006/relationships/slide" Target="/ppt/slides/slide7.xml" Id="R60fc0ff50bc2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cb5f28732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188b3bf547d0" /><Relationship Type="http://schemas.openxmlformats.org/officeDocument/2006/relationships/theme" Target="/ppt/slideMasters/theme/theme1.xml" Id="Rd30a62ffb553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1188b3bf5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cb314bb2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c80c749e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c1a7cccb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5d831fd0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cdb7fc08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b2fd6c136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107eea9f4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SKJERPINGS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SKJERPINGS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STAVE BERENTSEN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Myrhaugen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SKJERPINGS AS</a:t>
            </a:r>
          </a:p>
        </p:txBody>
      </p:sp>
    </p:spTree>
  </p:cSld>
  <p:clrMapOvr>
    <a:masterClrMapping xmlns:a="http://schemas.openxmlformats.org/drawingml/2006/main"/>
  </p:clrMapOvr>
</p:sld>
</file>