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5e74fc763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231411df74774"/>
  </p:sldMasterIdLst>
  <p:sldIdLst>
    <p:sldId xmlns:r="http://schemas.openxmlformats.org/officeDocument/2006/relationships" id="256" r:id="R1e45dd4a99784ce0"/>
    <p:sldId xmlns:r="http://schemas.openxmlformats.org/officeDocument/2006/relationships" id="257" r:id="Ra07432694e7546d6"/>
    <p:sldId xmlns:r="http://schemas.openxmlformats.org/officeDocument/2006/relationships" id="258" r:id="Rf88686e83e834a54"/>
    <p:sldId xmlns:r="http://schemas.openxmlformats.org/officeDocument/2006/relationships" id="259" r:id="R4100b60318ca4e1f"/>
    <p:sldId xmlns:r="http://schemas.openxmlformats.org/officeDocument/2006/relationships" id="260" r:id="R919eaf5147564363"/>
    <p:sldId xmlns:r="http://schemas.openxmlformats.org/officeDocument/2006/relationships" id="261" r:id="R1ae70413650c45f2"/>
    <p:sldId xmlns:r="http://schemas.openxmlformats.org/officeDocument/2006/relationships" id="262" r:id="R5969ed835ee7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231411df74774" /><Relationship Type="http://schemas.openxmlformats.org/officeDocument/2006/relationships/slide" Target="/ppt/slides/slide1.xml" Id="R1e45dd4a99784ce0" /><Relationship Type="http://schemas.openxmlformats.org/officeDocument/2006/relationships/slide" Target="/ppt/slides/slide2.xml" Id="Ra07432694e7546d6" /><Relationship Type="http://schemas.openxmlformats.org/officeDocument/2006/relationships/slide" Target="/ppt/slides/slide3.xml" Id="Rf88686e83e834a54" /><Relationship Type="http://schemas.openxmlformats.org/officeDocument/2006/relationships/slide" Target="/ppt/slides/slide4.xml" Id="R4100b60318ca4e1f" /><Relationship Type="http://schemas.openxmlformats.org/officeDocument/2006/relationships/slide" Target="/ppt/slides/slide5.xml" Id="R919eaf5147564363" /><Relationship Type="http://schemas.openxmlformats.org/officeDocument/2006/relationships/slide" Target="/ppt/slides/slide6.xml" Id="R1ae70413650c45f2" /><Relationship Type="http://schemas.openxmlformats.org/officeDocument/2006/relationships/slide" Target="/ppt/slides/slide7.xml" Id="R5969ed835ee7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0c14dd97c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c21750764881" /><Relationship Type="http://schemas.openxmlformats.org/officeDocument/2006/relationships/theme" Target="/ppt/slideMasters/theme/theme1.xml" Id="R4a0b62f67864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1c2175076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1564c120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852c3029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fb2162ac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d67f447d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68e349bb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cac25e83c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08d618fa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