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85e09acdf64b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5b1e2a84284a32"/>
  </p:sldMasterIdLst>
  <p:sldIdLst>
    <p:sldId xmlns:r="http://schemas.openxmlformats.org/officeDocument/2006/relationships" id="256" r:id="R21a1df80d1ea4aa8"/>
    <p:sldId xmlns:r="http://schemas.openxmlformats.org/officeDocument/2006/relationships" id="257" r:id="Rf9d175f24d9a4a39"/>
    <p:sldId xmlns:r="http://schemas.openxmlformats.org/officeDocument/2006/relationships" id="258" r:id="Rdd930b6a84504d1a"/>
    <p:sldId xmlns:r="http://schemas.openxmlformats.org/officeDocument/2006/relationships" id="259" r:id="Ra1df6a3695b74132"/>
    <p:sldId xmlns:r="http://schemas.openxmlformats.org/officeDocument/2006/relationships" id="260" r:id="R03a5df7801724c0c"/>
    <p:sldId xmlns:r="http://schemas.openxmlformats.org/officeDocument/2006/relationships" id="261" r:id="Raa40760ab7c942f2"/>
    <p:sldId xmlns:r="http://schemas.openxmlformats.org/officeDocument/2006/relationships" id="262" r:id="R18879ade667c4d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5b1e2a84284a32" /><Relationship Type="http://schemas.openxmlformats.org/officeDocument/2006/relationships/slide" Target="/ppt/slides/slide1.xml" Id="R21a1df80d1ea4aa8" /><Relationship Type="http://schemas.openxmlformats.org/officeDocument/2006/relationships/slide" Target="/ppt/slides/slide2.xml" Id="Rf9d175f24d9a4a39" /><Relationship Type="http://schemas.openxmlformats.org/officeDocument/2006/relationships/slide" Target="/ppt/slides/slide3.xml" Id="Rdd930b6a84504d1a" /><Relationship Type="http://schemas.openxmlformats.org/officeDocument/2006/relationships/slide" Target="/ppt/slides/slide4.xml" Id="Ra1df6a3695b74132" /><Relationship Type="http://schemas.openxmlformats.org/officeDocument/2006/relationships/slide" Target="/ppt/slides/slide5.xml" Id="R03a5df7801724c0c" /><Relationship Type="http://schemas.openxmlformats.org/officeDocument/2006/relationships/slide" Target="/ppt/slides/slide6.xml" Id="Raa40760ab7c942f2" /><Relationship Type="http://schemas.openxmlformats.org/officeDocument/2006/relationships/slide" Target="/ppt/slides/slide7.xml" Id="R18879ade667c4d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ead822524247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281797d4e4185" /><Relationship Type="http://schemas.openxmlformats.org/officeDocument/2006/relationships/theme" Target="/ppt/slideMasters/theme/theme1.xml" Id="Rfcb936d221054b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2281797d4e41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70add319848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91edb331b4e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d5508878b49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9c65af5cd40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c0c8f8b114a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1d47d357cd4a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86c588fc3643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HENSEL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HENSEL HOLDING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306 586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1 134 805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1 385 255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 VALENTIN HERSTAD AAS HENSEL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Kohts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929 401 336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HENSEL HOLDING AS</a:t>
            </a:r>
          </a:p>
        </p:txBody>
      </p:sp>
    </p:spTree>
  </p:cSld>
  <p:clrMapOvr>
    <a:masterClrMapping xmlns:a="http://schemas.openxmlformats.org/drawingml/2006/main"/>
  </p:clrMapOvr>
</p:sld>
</file>