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dfd774c3c44e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d7337ba21242ad"/>
  </p:sldMasterIdLst>
  <p:sldIdLst>
    <p:sldId xmlns:r="http://schemas.openxmlformats.org/officeDocument/2006/relationships" id="256" r:id="R0febfd6611f94d31"/>
    <p:sldId xmlns:r="http://schemas.openxmlformats.org/officeDocument/2006/relationships" id="257" r:id="R03f931e998714bbb"/>
    <p:sldId xmlns:r="http://schemas.openxmlformats.org/officeDocument/2006/relationships" id="258" r:id="Rf786409f2b1a4b94"/>
    <p:sldId xmlns:r="http://schemas.openxmlformats.org/officeDocument/2006/relationships" id="259" r:id="Rb98302e0f9c74d4a"/>
    <p:sldId xmlns:r="http://schemas.openxmlformats.org/officeDocument/2006/relationships" id="260" r:id="Rf8e8a2869ffa44b3"/>
    <p:sldId xmlns:r="http://schemas.openxmlformats.org/officeDocument/2006/relationships" id="261" r:id="R4b6b70ed6d6449d3"/>
    <p:sldId xmlns:r="http://schemas.openxmlformats.org/officeDocument/2006/relationships" id="262" r:id="R384f5a27b8d74d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d7337ba21242ad" /><Relationship Type="http://schemas.openxmlformats.org/officeDocument/2006/relationships/slide" Target="/ppt/slides/slide1.xml" Id="R0febfd6611f94d31" /><Relationship Type="http://schemas.openxmlformats.org/officeDocument/2006/relationships/slide" Target="/ppt/slides/slide2.xml" Id="R03f931e998714bbb" /><Relationship Type="http://schemas.openxmlformats.org/officeDocument/2006/relationships/slide" Target="/ppt/slides/slide3.xml" Id="Rf786409f2b1a4b94" /><Relationship Type="http://schemas.openxmlformats.org/officeDocument/2006/relationships/slide" Target="/ppt/slides/slide4.xml" Id="Rb98302e0f9c74d4a" /><Relationship Type="http://schemas.openxmlformats.org/officeDocument/2006/relationships/slide" Target="/ppt/slides/slide5.xml" Id="Rf8e8a2869ffa44b3" /><Relationship Type="http://schemas.openxmlformats.org/officeDocument/2006/relationships/slide" Target="/ppt/slides/slide6.xml" Id="R4b6b70ed6d6449d3" /><Relationship Type="http://schemas.openxmlformats.org/officeDocument/2006/relationships/slide" Target="/ppt/slides/slide7.xml" Id="R384f5a27b8d74d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71c0ede92f49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946fb40fa4596" /><Relationship Type="http://schemas.openxmlformats.org/officeDocument/2006/relationships/theme" Target="/ppt/slideMasters/theme/theme1.xml" Id="R52647fa75f264a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c946fb40fa45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ba01f3a424d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1c5b2092d45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8486a80eb42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e6816736f42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69e3d834544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4a868921345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73fdc3edb4b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WHYINVEST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WHYINVEST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WHYINVEST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WHYINVEST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WHYINVEST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WHYINVEST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225 597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2 086 286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2 204 581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WHYINVEST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ROBIN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WHYINVEST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Sandekra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929 380 231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WHYINVEST AS</a:t>
            </a:r>
          </a:p>
        </p:txBody>
      </p:sp>
    </p:spTree>
  </p:cSld>
  <p:clrMapOvr>
    <a:masterClrMapping xmlns:a="http://schemas.openxmlformats.org/drawingml/2006/main"/>
  </p:clrMapOvr>
</p:sld>
</file>