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42892a3dba40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cd4c58f61d4253"/>
  </p:sldMasterIdLst>
  <p:sldIdLst>
    <p:sldId xmlns:r="http://schemas.openxmlformats.org/officeDocument/2006/relationships" id="256" r:id="Re68f511568a44e9a"/>
    <p:sldId xmlns:r="http://schemas.openxmlformats.org/officeDocument/2006/relationships" id="257" r:id="R0f34c8ab9eb944e2"/>
    <p:sldId xmlns:r="http://schemas.openxmlformats.org/officeDocument/2006/relationships" id="258" r:id="R77d965fca4564798"/>
    <p:sldId xmlns:r="http://schemas.openxmlformats.org/officeDocument/2006/relationships" id="259" r:id="R9c93f75dd2d1412b"/>
    <p:sldId xmlns:r="http://schemas.openxmlformats.org/officeDocument/2006/relationships" id="260" r:id="Ra037f2bcbfd54c4f"/>
    <p:sldId xmlns:r="http://schemas.openxmlformats.org/officeDocument/2006/relationships" id="261" r:id="R55b77b8fea584cb6"/>
    <p:sldId xmlns:r="http://schemas.openxmlformats.org/officeDocument/2006/relationships" id="262" r:id="Re3fc5781a9aa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d4c58f61d4253" /><Relationship Type="http://schemas.openxmlformats.org/officeDocument/2006/relationships/slide" Target="/ppt/slides/slide1.xml" Id="Re68f511568a44e9a" /><Relationship Type="http://schemas.openxmlformats.org/officeDocument/2006/relationships/slide" Target="/ppt/slides/slide2.xml" Id="R0f34c8ab9eb944e2" /><Relationship Type="http://schemas.openxmlformats.org/officeDocument/2006/relationships/slide" Target="/ppt/slides/slide3.xml" Id="R77d965fca4564798" /><Relationship Type="http://schemas.openxmlformats.org/officeDocument/2006/relationships/slide" Target="/ppt/slides/slide4.xml" Id="R9c93f75dd2d1412b" /><Relationship Type="http://schemas.openxmlformats.org/officeDocument/2006/relationships/slide" Target="/ppt/slides/slide5.xml" Id="Ra037f2bcbfd54c4f" /><Relationship Type="http://schemas.openxmlformats.org/officeDocument/2006/relationships/slide" Target="/ppt/slides/slide6.xml" Id="R55b77b8fea584cb6" /><Relationship Type="http://schemas.openxmlformats.org/officeDocument/2006/relationships/slide" Target="/ppt/slides/slide7.xml" Id="Re3fc5781a9aa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96dfb24f545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a0bc8eba748d5" /><Relationship Type="http://schemas.openxmlformats.org/officeDocument/2006/relationships/theme" Target="/ppt/slideMasters/theme/theme1.xml" Id="R63e68a10383042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a0bc8eba7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474faf03a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724b5b8e143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093c603604c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64b228ca846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933a625844c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60f3fb92b46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8416ede5a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−43 789 785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−249 758 425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2 751 565 820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4 510 296 386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NÆRINGSUTVIKLING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