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555e3de74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e08b3e8f84cb5"/>
  </p:sldMasterIdLst>
  <p:sldIdLst>
    <p:sldId xmlns:r="http://schemas.openxmlformats.org/officeDocument/2006/relationships" id="256" r:id="Rd84f5ee4d5fd4433"/>
    <p:sldId xmlns:r="http://schemas.openxmlformats.org/officeDocument/2006/relationships" id="257" r:id="Rb48418a5e0d0410f"/>
    <p:sldId xmlns:r="http://schemas.openxmlformats.org/officeDocument/2006/relationships" id="258" r:id="R614ec93152874e5f"/>
    <p:sldId xmlns:r="http://schemas.openxmlformats.org/officeDocument/2006/relationships" id="259" r:id="Raa9bd1f2112448d4"/>
    <p:sldId xmlns:r="http://schemas.openxmlformats.org/officeDocument/2006/relationships" id="260" r:id="R755812c4cd244dc9"/>
    <p:sldId xmlns:r="http://schemas.openxmlformats.org/officeDocument/2006/relationships" id="261" r:id="Rf151a03a2ce4415b"/>
    <p:sldId xmlns:r="http://schemas.openxmlformats.org/officeDocument/2006/relationships" id="262" r:id="R96473310e681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e08b3e8f84cb5" /><Relationship Type="http://schemas.openxmlformats.org/officeDocument/2006/relationships/slide" Target="/ppt/slides/slide1.xml" Id="Rd84f5ee4d5fd4433" /><Relationship Type="http://schemas.openxmlformats.org/officeDocument/2006/relationships/slide" Target="/ppt/slides/slide2.xml" Id="Rb48418a5e0d0410f" /><Relationship Type="http://schemas.openxmlformats.org/officeDocument/2006/relationships/slide" Target="/ppt/slides/slide3.xml" Id="R614ec93152874e5f" /><Relationship Type="http://schemas.openxmlformats.org/officeDocument/2006/relationships/slide" Target="/ppt/slides/slide4.xml" Id="Raa9bd1f2112448d4" /><Relationship Type="http://schemas.openxmlformats.org/officeDocument/2006/relationships/slide" Target="/ppt/slides/slide5.xml" Id="R755812c4cd244dc9" /><Relationship Type="http://schemas.openxmlformats.org/officeDocument/2006/relationships/slide" Target="/ppt/slides/slide6.xml" Id="Rf151a03a2ce4415b" /><Relationship Type="http://schemas.openxmlformats.org/officeDocument/2006/relationships/slide" Target="/ppt/slides/slide7.xml" Id="R96473310e681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c3f033485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900257b654dbc" /><Relationship Type="http://schemas.openxmlformats.org/officeDocument/2006/relationships/theme" Target="/ppt/slideMasters/theme/theme1.xml" Id="R39f5b50f7eec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900257b65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700a6555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0aafd4c6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b7fe5c68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a006ea44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d77b82c52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3a4b4a335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eb7e5d54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