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fc57f37d242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8802dd862c43e4"/>
  </p:sldMasterIdLst>
  <p:sldIdLst>
    <p:sldId xmlns:r="http://schemas.openxmlformats.org/officeDocument/2006/relationships" id="256" r:id="R06e67b88016d4334"/>
    <p:sldId xmlns:r="http://schemas.openxmlformats.org/officeDocument/2006/relationships" id="257" r:id="R4d4bdf0e792249a6"/>
    <p:sldId xmlns:r="http://schemas.openxmlformats.org/officeDocument/2006/relationships" id="258" r:id="R37900b11cd7940e8"/>
    <p:sldId xmlns:r="http://schemas.openxmlformats.org/officeDocument/2006/relationships" id="259" r:id="Rdf851f3a40bb4fd6"/>
    <p:sldId xmlns:r="http://schemas.openxmlformats.org/officeDocument/2006/relationships" id="260" r:id="R90ce6b7aa8f64dd6"/>
    <p:sldId xmlns:r="http://schemas.openxmlformats.org/officeDocument/2006/relationships" id="261" r:id="Re1d495852e494539"/>
    <p:sldId xmlns:r="http://schemas.openxmlformats.org/officeDocument/2006/relationships" id="262" r:id="Rf3794a33a7c4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802dd862c43e4" /><Relationship Type="http://schemas.openxmlformats.org/officeDocument/2006/relationships/slide" Target="/ppt/slides/slide1.xml" Id="R06e67b88016d4334" /><Relationship Type="http://schemas.openxmlformats.org/officeDocument/2006/relationships/slide" Target="/ppt/slides/slide2.xml" Id="R4d4bdf0e792249a6" /><Relationship Type="http://schemas.openxmlformats.org/officeDocument/2006/relationships/slide" Target="/ppt/slides/slide3.xml" Id="R37900b11cd7940e8" /><Relationship Type="http://schemas.openxmlformats.org/officeDocument/2006/relationships/slide" Target="/ppt/slides/slide4.xml" Id="Rdf851f3a40bb4fd6" /><Relationship Type="http://schemas.openxmlformats.org/officeDocument/2006/relationships/slide" Target="/ppt/slides/slide5.xml" Id="R90ce6b7aa8f64dd6" /><Relationship Type="http://schemas.openxmlformats.org/officeDocument/2006/relationships/slide" Target="/ppt/slides/slide6.xml" Id="Re1d495852e494539" /><Relationship Type="http://schemas.openxmlformats.org/officeDocument/2006/relationships/slide" Target="/ppt/slides/slide7.xml" Id="Rf3794a33a7c4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7c58dc5f44e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af5400bd14abb" /><Relationship Type="http://schemas.openxmlformats.org/officeDocument/2006/relationships/theme" Target="/ppt/slideMasters/theme/theme1.xml" Id="R86f7534f9b08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3af5400bd14a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ddb1e8bef49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c2c2f6a7f40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ede866c71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d18d7c8e4f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d3b3100ed44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c03c567c54c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b7beb57d14a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POLLY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POLLY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25 716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POLLY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POLLY 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POLLY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929 284 607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POLLY AS</a:t>
            </a:r>
          </a:p>
        </p:txBody>
      </p:sp>
    </p:spTree>
  </p:cSld>
  <p:clrMapOvr>
    <a:masterClrMapping xmlns:a="http://schemas.openxmlformats.org/drawingml/2006/main"/>
  </p:clrMapOvr>
</p:sld>
</file>