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225a9b145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be8b7b47c4480"/>
  </p:sldMasterIdLst>
  <p:sldIdLst>
    <p:sldId xmlns:r="http://schemas.openxmlformats.org/officeDocument/2006/relationships" id="256" r:id="Red640c9ffce84c93"/>
    <p:sldId xmlns:r="http://schemas.openxmlformats.org/officeDocument/2006/relationships" id="257" r:id="R2e4853abf64347a9"/>
    <p:sldId xmlns:r="http://schemas.openxmlformats.org/officeDocument/2006/relationships" id="258" r:id="R39f68d31e2114d46"/>
    <p:sldId xmlns:r="http://schemas.openxmlformats.org/officeDocument/2006/relationships" id="259" r:id="R00e0ae96ad2b463b"/>
    <p:sldId xmlns:r="http://schemas.openxmlformats.org/officeDocument/2006/relationships" id="260" r:id="R847af9df520b4bec"/>
    <p:sldId xmlns:r="http://schemas.openxmlformats.org/officeDocument/2006/relationships" id="261" r:id="R5ef49f0c6ab84191"/>
    <p:sldId xmlns:r="http://schemas.openxmlformats.org/officeDocument/2006/relationships" id="262" r:id="R79f9d37c51e9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be8b7b47c4480" /><Relationship Type="http://schemas.openxmlformats.org/officeDocument/2006/relationships/slide" Target="/ppt/slides/slide1.xml" Id="Red640c9ffce84c93" /><Relationship Type="http://schemas.openxmlformats.org/officeDocument/2006/relationships/slide" Target="/ppt/slides/slide2.xml" Id="R2e4853abf64347a9" /><Relationship Type="http://schemas.openxmlformats.org/officeDocument/2006/relationships/slide" Target="/ppt/slides/slide3.xml" Id="R39f68d31e2114d46" /><Relationship Type="http://schemas.openxmlformats.org/officeDocument/2006/relationships/slide" Target="/ppt/slides/slide4.xml" Id="R00e0ae96ad2b463b" /><Relationship Type="http://schemas.openxmlformats.org/officeDocument/2006/relationships/slide" Target="/ppt/slides/slide5.xml" Id="R847af9df520b4bec" /><Relationship Type="http://schemas.openxmlformats.org/officeDocument/2006/relationships/slide" Target="/ppt/slides/slide6.xml" Id="R5ef49f0c6ab84191" /><Relationship Type="http://schemas.openxmlformats.org/officeDocument/2006/relationships/slide" Target="/ppt/slides/slide7.xml" Id="R79f9d37c51e9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659e27345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d4587a704a83" /><Relationship Type="http://schemas.openxmlformats.org/officeDocument/2006/relationships/theme" Target="/ppt/slideMasters/theme/theme1.xml" Id="R11ba32695147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2d4587a70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94f4b1091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f5d871c6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eb7f84ab1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1516304d7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07b1e5dc9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200bb3ef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f250ec676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−2 841 740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2 322 413 689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2 361 870 025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929 253 833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