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a9ed55e4c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b8b1108a24f3f"/>
  </p:sldMasterIdLst>
  <p:sldIdLst>
    <p:sldId xmlns:r="http://schemas.openxmlformats.org/officeDocument/2006/relationships" id="256" r:id="Rd287249a0aba4015"/>
    <p:sldId xmlns:r="http://schemas.openxmlformats.org/officeDocument/2006/relationships" id="257" r:id="R1d5900c32a344f3e"/>
    <p:sldId xmlns:r="http://schemas.openxmlformats.org/officeDocument/2006/relationships" id="258" r:id="R0a2277c95a684475"/>
    <p:sldId xmlns:r="http://schemas.openxmlformats.org/officeDocument/2006/relationships" id="259" r:id="Rc903eda554e5412f"/>
    <p:sldId xmlns:r="http://schemas.openxmlformats.org/officeDocument/2006/relationships" id="260" r:id="R2f86f74814cc4236"/>
    <p:sldId xmlns:r="http://schemas.openxmlformats.org/officeDocument/2006/relationships" id="261" r:id="Rcc19b6a90c27493d"/>
    <p:sldId xmlns:r="http://schemas.openxmlformats.org/officeDocument/2006/relationships" id="262" r:id="Ree0c38b64415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b8b1108a24f3f" /><Relationship Type="http://schemas.openxmlformats.org/officeDocument/2006/relationships/slide" Target="/ppt/slides/slide1.xml" Id="Rd287249a0aba4015" /><Relationship Type="http://schemas.openxmlformats.org/officeDocument/2006/relationships/slide" Target="/ppt/slides/slide2.xml" Id="R1d5900c32a344f3e" /><Relationship Type="http://schemas.openxmlformats.org/officeDocument/2006/relationships/slide" Target="/ppt/slides/slide3.xml" Id="R0a2277c95a684475" /><Relationship Type="http://schemas.openxmlformats.org/officeDocument/2006/relationships/slide" Target="/ppt/slides/slide4.xml" Id="Rc903eda554e5412f" /><Relationship Type="http://schemas.openxmlformats.org/officeDocument/2006/relationships/slide" Target="/ppt/slides/slide5.xml" Id="R2f86f74814cc4236" /><Relationship Type="http://schemas.openxmlformats.org/officeDocument/2006/relationships/slide" Target="/ppt/slides/slide6.xml" Id="Rcc19b6a90c27493d" /><Relationship Type="http://schemas.openxmlformats.org/officeDocument/2006/relationships/slide" Target="/ppt/slides/slide7.xml" Id="Ree0c38b64415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69a1f400d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d6a9dcc9e4348" /><Relationship Type="http://schemas.openxmlformats.org/officeDocument/2006/relationships/theme" Target="/ppt/slideMasters/theme/theme1.xml" Id="R3eb0736840ae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d6a9dcc9e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c7790b38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f73a3b610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09d233ff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217e0243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4de547e7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bdf1f817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1e6dc4aa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