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572e4eb0e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40d38b5c94381"/>
  </p:sldMasterIdLst>
  <p:sldIdLst>
    <p:sldId xmlns:r="http://schemas.openxmlformats.org/officeDocument/2006/relationships" id="256" r:id="Rb03091876dbd499e"/>
    <p:sldId xmlns:r="http://schemas.openxmlformats.org/officeDocument/2006/relationships" id="257" r:id="R541df5383ec04517"/>
    <p:sldId xmlns:r="http://schemas.openxmlformats.org/officeDocument/2006/relationships" id="258" r:id="R388fdf0a59574df5"/>
    <p:sldId xmlns:r="http://schemas.openxmlformats.org/officeDocument/2006/relationships" id="259" r:id="Rda762abe751847d6"/>
    <p:sldId xmlns:r="http://schemas.openxmlformats.org/officeDocument/2006/relationships" id="260" r:id="Rb8fa6e50b98c415e"/>
    <p:sldId xmlns:r="http://schemas.openxmlformats.org/officeDocument/2006/relationships" id="261" r:id="R6e3b8a73a0c241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40d38b5c94381" /><Relationship Type="http://schemas.openxmlformats.org/officeDocument/2006/relationships/slide" Target="/ppt/slides/slide1.xml" Id="Rb03091876dbd499e" /><Relationship Type="http://schemas.openxmlformats.org/officeDocument/2006/relationships/slide" Target="/ppt/slides/slide2.xml" Id="R541df5383ec04517" /><Relationship Type="http://schemas.openxmlformats.org/officeDocument/2006/relationships/slide" Target="/ppt/slides/slide3.xml" Id="R388fdf0a59574df5" /><Relationship Type="http://schemas.openxmlformats.org/officeDocument/2006/relationships/slide" Target="/ppt/slides/slide4.xml" Id="Rda762abe751847d6" /><Relationship Type="http://schemas.openxmlformats.org/officeDocument/2006/relationships/slide" Target="/ppt/slides/slide5.xml" Id="Rb8fa6e50b98c415e" /><Relationship Type="http://schemas.openxmlformats.org/officeDocument/2006/relationships/slide" Target="/ppt/slides/slide6.xml" Id="R6e3b8a73a0c241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06d8fad27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623ac113847df" /><Relationship Type="http://schemas.openxmlformats.org/officeDocument/2006/relationships/theme" Target="/ppt/slideMasters/theme/theme1.xml" Id="Red71891992ae49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623ac113847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d899ecff647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3376f41da48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241c3133648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8dcbb235b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4609396b646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a9c65950d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NALPATAD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929 243 285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