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f5d2dbe15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4b0624bff45d7"/>
  </p:sldMasterIdLst>
  <p:sldIdLst>
    <p:sldId xmlns:r="http://schemas.openxmlformats.org/officeDocument/2006/relationships" id="256" r:id="R14ee52511530407b"/>
    <p:sldId xmlns:r="http://schemas.openxmlformats.org/officeDocument/2006/relationships" id="257" r:id="R9803ff2f6d7942b6"/>
    <p:sldId xmlns:r="http://schemas.openxmlformats.org/officeDocument/2006/relationships" id="258" r:id="Rded660531e02432f"/>
    <p:sldId xmlns:r="http://schemas.openxmlformats.org/officeDocument/2006/relationships" id="259" r:id="Rbbee66b7237e4bc1"/>
    <p:sldId xmlns:r="http://schemas.openxmlformats.org/officeDocument/2006/relationships" id="260" r:id="R6068e0d056e34889"/>
    <p:sldId xmlns:r="http://schemas.openxmlformats.org/officeDocument/2006/relationships" id="261" r:id="R2c45c9a893b54758"/>
    <p:sldId xmlns:r="http://schemas.openxmlformats.org/officeDocument/2006/relationships" id="262" r:id="Rf8e7a37a5331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4b0624bff45d7" /><Relationship Type="http://schemas.openxmlformats.org/officeDocument/2006/relationships/slide" Target="/ppt/slides/slide1.xml" Id="R14ee52511530407b" /><Relationship Type="http://schemas.openxmlformats.org/officeDocument/2006/relationships/slide" Target="/ppt/slides/slide2.xml" Id="R9803ff2f6d7942b6" /><Relationship Type="http://schemas.openxmlformats.org/officeDocument/2006/relationships/slide" Target="/ppt/slides/slide3.xml" Id="Rded660531e02432f" /><Relationship Type="http://schemas.openxmlformats.org/officeDocument/2006/relationships/slide" Target="/ppt/slides/slide4.xml" Id="Rbbee66b7237e4bc1" /><Relationship Type="http://schemas.openxmlformats.org/officeDocument/2006/relationships/slide" Target="/ppt/slides/slide5.xml" Id="R6068e0d056e34889" /><Relationship Type="http://schemas.openxmlformats.org/officeDocument/2006/relationships/slide" Target="/ppt/slides/slide6.xml" Id="R2c45c9a893b54758" /><Relationship Type="http://schemas.openxmlformats.org/officeDocument/2006/relationships/slide" Target="/ppt/slides/slide7.xml" Id="Rf8e7a37a5331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2ee8d8c38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fe2c11f904008" /><Relationship Type="http://schemas.openxmlformats.org/officeDocument/2006/relationships/theme" Target="/ppt/slideMasters/theme/theme1.xml" Id="R9051009e6b1c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fe2c11f90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6bc61c53e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61fea8c0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267f0a726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1e731ce0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f3b6d648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ab18d0b2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db714b202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VARATHARAJAH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VARATHARAJAH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706 919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1 345 602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JEYAHARAN VARATHARAJAH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Bråtenalléen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