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cb576667c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4a50ac2b5478f"/>
  </p:sldMasterIdLst>
  <p:sldIdLst>
    <p:sldId xmlns:r="http://schemas.openxmlformats.org/officeDocument/2006/relationships" id="256" r:id="Rc7606312c6554cfa"/>
    <p:sldId xmlns:r="http://schemas.openxmlformats.org/officeDocument/2006/relationships" id="257" r:id="Ra758f3f1056647f7"/>
    <p:sldId xmlns:r="http://schemas.openxmlformats.org/officeDocument/2006/relationships" id="258" r:id="Racd77466390b4d05"/>
    <p:sldId xmlns:r="http://schemas.openxmlformats.org/officeDocument/2006/relationships" id="259" r:id="R0c70d910ec3c4cc3"/>
    <p:sldId xmlns:r="http://schemas.openxmlformats.org/officeDocument/2006/relationships" id="260" r:id="R6df99b99d5f043d3"/>
    <p:sldId xmlns:r="http://schemas.openxmlformats.org/officeDocument/2006/relationships" id="261" r:id="Rdb146d321723430c"/>
    <p:sldId xmlns:r="http://schemas.openxmlformats.org/officeDocument/2006/relationships" id="262" r:id="Rba1fdb8b90cd46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4a50ac2b5478f" /><Relationship Type="http://schemas.openxmlformats.org/officeDocument/2006/relationships/slide" Target="/ppt/slides/slide1.xml" Id="Rc7606312c6554cfa" /><Relationship Type="http://schemas.openxmlformats.org/officeDocument/2006/relationships/slide" Target="/ppt/slides/slide2.xml" Id="Ra758f3f1056647f7" /><Relationship Type="http://schemas.openxmlformats.org/officeDocument/2006/relationships/slide" Target="/ppt/slides/slide3.xml" Id="Racd77466390b4d05" /><Relationship Type="http://schemas.openxmlformats.org/officeDocument/2006/relationships/slide" Target="/ppt/slides/slide4.xml" Id="R0c70d910ec3c4cc3" /><Relationship Type="http://schemas.openxmlformats.org/officeDocument/2006/relationships/slide" Target="/ppt/slides/slide5.xml" Id="R6df99b99d5f043d3" /><Relationship Type="http://schemas.openxmlformats.org/officeDocument/2006/relationships/slide" Target="/ppt/slides/slide6.xml" Id="Rdb146d321723430c" /><Relationship Type="http://schemas.openxmlformats.org/officeDocument/2006/relationships/slide" Target="/ppt/slides/slide7.xml" Id="Rba1fdb8b90cd46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8c62f208b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e3bf2a5db488a" /><Relationship Type="http://schemas.openxmlformats.org/officeDocument/2006/relationships/theme" Target="/ppt/slideMasters/theme/theme1.xml" Id="R1b53d20c94ee4f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ce3bf2a5db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a56bf31444e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59f1dc07f4d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259d566c243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6feb96237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958fa8a0a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72efab97d48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07c110f2347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371 582 000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2 239 388 000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4 482 475 000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929 185 765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