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d65088260a45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0c5c7f56f4cf3"/>
  </p:sldMasterIdLst>
  <p:sldIdLst>
    <p:sldId xmlns:r="http://schemas.openxmlformats.org/officeDocument/2006/relationships" id="256" r:id="R79c8e62672ce46f1"/>
    <p:sldId xmlns:r="http://schemas.openxmlformats.org/officeDocument/2006/relationships" id="257" r:id="R47ead0947a8c4f53"/>
    <p:sldId xmlns:r="http://schemas.openxmlformats.org/officeDocument/2006/relationships" id="258" r:id="R6858d87149cd4216"/>
    <p:sldId xmlns:r="http://schemas.openxmlformats.org/officeDocument/2006/relationships" id="259" r:id="R936c83dfa5634eae"/>
    <p:sldId xmlns:r="http://schemas.openxmlformats.org/officeDocument/2006/relationships" id="260" r:id="Rbe9acd99a0ea4474"/>
    <p:sldId xmlns:r="http://schemas.openxmlformats.org/officeDocument/2006/relationships" id="261" r:id="Rc14ec1209c164376"/>
    <p:sldId xmlns:r="http://schemas.openxmlformats.org/officeDocument/2006/relationships" id="262" r:id="Rb13a25f5409f4d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0c5c7f56f4cf3" /><Relationship Type="http://schemas.openxmlformats.org/officeDocument/2006/relationships/slide" Target="/ppt/slides/slide1.xml" Id="R79c8e62672ce46f1" /><Relationship Type="http://schemas.openxmlformats.org/officeDocument/2006/relationships/slide" Target="/ppt/slides/slide2.xml" Id="R47ead0947a8c4f53" /><Relationship Type="http://schemas.openxmlformats.org/officeDocument/2006/relationships/slide" Target="/ppt/slides/slide3.xml" Id="R6858d87149cd4216" /><Relationship Type="http://schemas.openxmlformats.org/officeDocument/2006/relationships/slide" Target="/ppt/slides/slide4.xml" Id="R936c83dfa5634eae" /><Relationship Type="http://schemas.openxmlformats.org/officeDocument/2006/relationships/slide" Target="/ppt/slides/slide5.xml" Id="Rbe9acd99a0ea4474" /><Relationship Type="http://schemas.openxmlformats.org/officeDocument/2006/relationships/slide" Target="/ppt/slides/slide6.xml" Id="Rc14ec1209c164376" /><Relationship Type="http://schemas.openxmlformats.org/officeDocument/2006/relationships/slide" Target="/ppt/slides/slide7.xml" Id="Rb13a25f5409f4d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d3b82659741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34cb8f73d4428" /><Relationship Type="http://schemas.openxmlformats.org/officeDocument/2006/relationships/theme" Target="/ppt/slideMasters/theme/theme1.xml" Id="R05273f474ec2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134cb8f73d44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13dea31b242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a7adf13a941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1e2b5d149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0056c28f5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adde142d644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aa8e22c8e41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2c579e2db46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BLYSTAD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BLYSTAD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−27 504 755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−11 107 257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7 646 586 236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7 674 284 942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AGMABLY AS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AKB AS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JJB AS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BLYSTAD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BLYSTAD AS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929 162 579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GROUP AS</a:t>
            </a:r>
          </a:p>
        </p:txBody>
      </p:sp>
    </p:spTree>
  </p:cSld>
  <p:clrMapOvr>
    <a:masterClrMapping xmlns:a="http://schemas.openxmlformats.org/drawingml/2006/main"/>
  </p:clrMapOvr>
</p:sld>
</file>