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048ce1cb08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d5d710d3e4441"/>
  </p:sldMasterIdLst>
  <p:sldIdLst>
    <p:sldId xmlns:r="http://schemas.openxmlformats.org/officeDocument/2006/relationships" id="256" r:id="R55de43cb60814da1"/>
    <p:sldId xmlns:r="http://schemas.openxmlformats.org/officeDocument/2006/relationships" id="257" r:id="Rcabd1ed9fbbc417a"/>
    <p:sldId xmlns:r="http://schemas.openxmlformats.org/officeDocument/2006/relationships" id="258" r:id="R03e4c01f2de240ba"/>
    <p:sldId xmlns:r="http://schemas.openxmlformats.org/officeDocument/2006/relationships" id="259" r:id="R2cd01fa3a95e49b3"/>
    <p:sldId xmlns:r="http://schemas.openxmlformats.org/officeDocument/2006/relationships" id="260" r:id="Rb0463790bd4b44b3"/>
    <p:sldId xmlns:r="http://schemas.openxmlformats.org/officeDocument/2006/relationships" id="261" r:id="Rbb1c6914075b4b8d"/>
    <p:sldId xmlns:r="http://schemas.openxmlformats.org/officeDocument/2006/relationships" id="262" r:id="Rfdcdef5a4b2a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d5d710d3e4441" /><Relationship Type="http://schemas.openxmlformats.org/officeDocument/2006/relationships/slide" Target="/ppt/slides/slide1.xml" Id="R55de43cb60814da1" /><Relationship Type="http://schemas.openxmlformats.org/officeDocument/2006/relationships/slide" Target="/ppt/slides/slide2.xml" Id="Rcabd1ed9fbbc417a" /><Relationship Type="http://schemas.openxmlformats.org/officeDocument/2006/relationships/slide" Target="/ppt/slides/slide3.xml" Id="R03e4c01f2de240ba" /><Relationship Type="http://schemas.openxmlformats.org/officeDocument/2006/relationships/slide" Target="/ppt/slides/slide4.xml" Id="R2cd01fa3a95e49b3" /><Relationship Type="http://schemas.openxmlformats.org/officeDocument/2006/relationships/slide" Target="/ppt/slides/slide5.xml" Id="Rb0463790bd4b44b3" /><Relationship Type="http://schemas.openxmlformats.org/officeDocument/2006/relationships/slide" Target="/ppt/slides/slide6.xml" Id="Rbb1c6914075b4b8d" /><Relationship Type="http://schemas.openxmlformats.org/officeDocument/2006/relationships/slide" Target="/ppt/slides/slide7.xml" Id="Rfdcdef5a4b2a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29deaa713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d48e2eb6b49db" /><Relationship Type="http://schemas.openxmlformats.org/officeDocument/2006/relationships/theme" Target="/ppt/slideMasters/theme/theme1.xml" Id="R7fe7a824f951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d48e2eb6b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8211936b5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01ffdb40a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f4160e6d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7f83edaf7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a8f5415541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d085d6a97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f9f72ce3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MAMILLIE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MAMILLIE INVEST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JORUNN IRENE VANGEN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Jorunn Mørk, Røssekleiv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3409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929 155 734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MAMILLIE INVEST AS</a:t>
            </a:r>
          </a:p>
        </p:txBody>
      </p:sp>
    </p:spTree>
  </p:cSld>
  <p:clrMapOvr>
    <a:masterClrMapping xmlns:a="http://schemas.openxmlformats.org/drawingml/2006/main"/>
  </p:clrMapOvr>
</p:sld>
</file>