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afba6b283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217949b9b4ff2"/>
  </p:sldMasterIdLst>
  <p:sldIdLst>
    <p:sldId xmlns:r="http://schemas.openxmlformats.org/officeDocument/2006/relationships" id="256" r:id="R1fb977c737664b8e"/>
    <p:sldId xmlns:r="http://schemas.openxmlformats.org/officeDocument/2006/relationships" id="257" r:id="R8efa774a29074930"/>
    <p:sldId xmlns:r="http://schemas.openxmlformats.org/officeDocument/2006/relationships" id="258" r:id="R8bd7670a64504054"/>
    <p:sldId xmlns:r="http://schemas.openxmlformats.org/officeDocument/2006/relationships" id="259" r:id="R3fd9163ed06a46f4"/>
    <p:sldId xmlns:r="http://schemas.openxmlformats.org/officeDocument/2006/relationships" id="260" r:id="R878b92448aae4b5b"/>
    <p:sldId xmlns:r="http://schemas.openxmlformats.org/officeDocument/2006/relationships" id="261" r:id="Ra85455d3e8644eda"/>
    <p:sldId xmlns:r="http://schemas.openxmlformats.org/officeDocument/2006/relationships" id="262" r:id="Re4bea575323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217949b9b4ff2" /><Relationship Type="http://schemas.openxmlformats.org/officeDocument/2006/relationships/slide" Target="/ppt/slides/slide1.xml" Id="R1fb977c737664b8e" /><Relationship Type="http://schemas.openxmlformats.org/officeDocument/2006/relationships/slide" Target="/ppt/slides/slide2.xml" Id="R8efa774a29074930" /><Relationship Type="http://schemas.openxmlformats.org/officeDocument/2006/relationships/slide" Target="/ppt/slides/slide3.xml" Id="R8bd7670a64504054" /><Relationship Type="http://schemas.openxmlformats.org/officeDocument/2006/relationships/slide" Target="/ppt/slides/slide4.xml" Id="R3fd9163ed06a46f4" /><Relationship Type="http://schemas.openxmlformats.org/officeDocument/2006/relationships/slide" Target="/ppt/slides/slide5.xml" Id="R878b92448aae4b5b" /><Relationship Type="http://schemas.openxmlformats.org/officeDocument/2006/relationships/slide" Target="/ppt/slides/slide6.xml" Id="Ra85455d3e8644eda" /><Relationship Type="http://schemas.openxmlformats.org/officeDocument/2006/relationships/slide" Target="/ppt/slides/slide7.xml" Id="Re4bea575323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0d97cba5d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ca507cf945ca" /><Relationship Type="http://schemas.openxmlformats.org/officeDocument/2006/relationships/theme" Target="/ppt/slideMasters/theme/theme1.xml" Id="R6c0b06d37417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0ca507cf9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abc46597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0bee6fd6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899be483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315d91c8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3fdc2e12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be032f5e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a1ab422f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TETT PÅ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PÅ REGNSKAP &amp; RÅDGIVNING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CHRISTIN PEDERSEN GJERDRUM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SYLVIA ELISE RASMUSSEN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Jervvegen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PÅ REGNSKAP &amp; RÅDGIVNING AS</a:t>
            </a:r>
          </a:p>
        </p:txBody>
      </p:sp>
    </p:spTree>
  </p:cSld>
  <p:clrMapOvr>
    <a:masterClrMapping xmlns:a="http://schemas.openxmlformats.org/drawingml/2006/main"/>
  </p:clrMapOvr>
</p:sld>
</file>