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c1dd538f724d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39f6702dc74757"/>
  </p:sldMasterIdLst>
  <p:sldIdLst>
    <p:sldId xmlns:r="http://schemas.openxmlformats.org/officeDocument/2006/relationships" id="256" r:id="R61079d1781964452"/>
    <p:sldId xmlns:r="http://schemas.openxmlformats.org/officeDocument/2006/relationships" id="257" r:id="R2fae74d4dbad42c3"/>
    <p:sldId xmlns:r="http://schemas.openxmlformats.org/officeDocument/2006/relationships" id="258" r:id="R2124b0c651bf472c"/>
    <p:sldId xmlns:r="http://schemas.openxmlformats.org/officeDocument/2006/relationships" id="259" r:id="R69e84a12c39f48d2"/>
    <p:sldId xmlns:r="http://schemas.openxmlformats.org/officeDocument/2006/relationships" id="260" r:id="Rbb947d9d0f6a477f"/>
    <p:sldId xmlns:r="http://schemas.openxmlformats.org/officeDocument/2006/relationships" id="261" r:id="R648653ea7dc145d9"/>
    <p:sldId xmlns:r="http://schemas.openxmlformats.org/officeDocument/2006/relationships" id="262" r:id="Rc16e6bc5a11540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39f6702dc74757" /><Relationship Type="http://schemas.openxmlformats.org/officeDocument/2006/relationships/slide" Target="/ppt/slides/slide1.xml" Id="R61079d1781964452" /><Relationship Type="http://schemas.openxmlformats.org/officeDocument/2006/relationships/slide" Target="/ppt/slides/slide2.xml" Id="R2fae74d4dbad42c3" /><Relationship Type="http://schemas.openxmlformats.org/officeDocument/2006/relationships/slide" Target="/ppt/slides/slide3.xml" Id="R2124b0c651bf472c" /><Relationship Type="http://schemas.openxmlformats.org/officeDocument/2006/relationships/slide" Target="/ppt/slides/slide4.xml" Id="R69e84a12c39f48d2" /><Relationship Type="http://schemas.openxmlformats.org/officeDocument/2006/relationships/slide" Target="/ppt/slides/slide5.xml" Id="Rbb947d9d0f6a477f" /><Relationship Type="http://schemas.openxmlformats.org/officeDocument/2006/relationships/slide" Target="/ppt/slides/slide6.xml" Id="R648653ea7dc145d9" /><Relationship Type="http://schemas.openxmlformats.org/officeDocument/2006/relationships/slide" Target="/ppt/slides/slide7.xml" Id="Rc16e6bc5a11540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9babfbac94d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9161ab8674dcf" /><Relationship Type="http://schemas.openxmlformats.org/officeDocument/2006/relationships/theme" Target="/ppt/slideMasters/theme/theme1.xml" Id="Rb45f55e376b743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29161ab8674d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ce6682dd842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c5e011ff243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785c2849b4b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aa499e8a24d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78f8b0e3f45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ace9c182647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20457d7bd4e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NUMERA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NUMERA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5 713 472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409 869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1 426 206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GREVE KAPITAL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KLEPPAN &amp; WESSEL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929 120 108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NUMERA AS</a:t>
            </a:r>
          </a:p>
        </p:txBody>
      </p:sp>
    </p:spTree>
  </p:cSld>
  <p:clrMapOvr>
    <a:masterClrMapping xmlns:a="http://schemas.openxmlformats.org/drawingml/2006/main"/>
  </p:clrMapOvr>
</p:sld>
</file>