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4f9f61ab684f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1c63d77c6f4e28"/>
  </p:sldMasterIdLst>
  <p:sldIdLst>
    <p:sldId xmlns:r="http://schemas.openxmlformats.org/officeDocument/2006/relationships" id="256" r:id="R9d700b3133254a5c"/>
    <p:sldId xmlns:r="http://schemas.openxmlformats.org/officeDocument/2006/relationships" id="257" r:id="R364df795d49a4b5f"/>
    <p:sldId xmlns:r="http://schemas.openxmlformats.org/officeDocument/2006/relationships" id="258" r:id="R1198b33264414f8a"/>
    <p:sldId xmlns:r="http://schemas.openxmlformats.org/officeDocument/2006/relationships" id="259" r:id="R69aa7fde412548a4"/>
    <p:sldId xmlns:r="http://schemas.openxmlformats.org/officeDocument/2006/relationships" id="260" r:id="Ra7092f25be9a4755"/>
    <p:sldId xmlns:r="http://schemas.openxmlformats.org/officeDocument/2006/relationships" id="261" r:id="R3b668291270a4e14"/>
    <p:sldId xmlns:r="http://schemas.openxmlformats.org/officeDocument/2006/relationships" id="262" r:id="R9642c8ba9dea43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1c63d77c6f4e28" /><Relationship Type="http://schemas.openxmlformats.org/officeDocument/2006/relationships/slide" Target="/ppt/slides/slide1.xml" Id="R9d700b3133254a5c" /><Relationship Type="http://schemas.openxmlformats.org/officeDocument/2006/relationships/slide" Target="/ppt/slides/slide2.xml" Id="R364df795d49a4b5f" /><Relationship Type="http://schemas.openxmlformats.org/officeDocument/2006/relationships/slide" Target="/ppt/slides/slide3.xml" Id="R1198b33264414f8a" /><Relationship Type="http://schemas.openxmlformats.org/officeDocument/2006/relationships/slide" Target="/ppt/slides/slide4.xml" Id="R69aa7fde412548a4" /><Relationship Type="http://schemas.openxmlformats.org/officeDocument/2006/relationships/slide" Target="/ppt/slides/slide5.xml" Id="Ra7092f25be9a4755" /><Relationship Type="http://schemas.openxmlformats.org/officeDocument/2006/relationships/slide" Target="/ppt/slides/slide6.xml" Id="R3b668291270a4e14" /><Relationship Type="http://schemas.openxmlformats.org/officeDocument/2006/relationships/slide" Target="/ppt/slides/slide7.xml" Id="R9642c8ba9dea43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29713908e744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d15fbae75403b" /><Relationship Type="http://schemas.openxmlformats.org/officeDocument/2006/relationships/theme" Target="/ppt/slideMasters/theme/theme1.xml" Id="R6aee434cef8c4f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1d15fbae7540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6a029885648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9612674cf045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21b9fe6f640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3aaaa83bd46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940285e7241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646d6ef5a4e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220f8df50645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ALKOFONDET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ALKOFONDET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ALKOFONDET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ALKOFONDET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ALKOFONDET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ALKOFONDET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235 570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ALKOFONDET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BOK TONG BRANG NU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ALKOFONDET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Smalgangen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929 113 853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ALKOFONDET AS</a:t>
            </a:r>
          </a:p>
        </p:txBody>
      </p:sp>
    </p:spTree>
  </p:cSld>
  <p:clrMapOvr>
    <a:masterClrMapping xmlns:a="http://schemas.openxmlformats.org/drawingml/2006/main"/>
  </p:clrMapOvr>
</p:sld>
</file>