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79b921a8a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1ae8a525841ad"/>
  </p:sldMasterIdLst>
  <p:sldIdLst>
    <p:sldId xmlns:r="http://schemas.openxmlformats.org/officeDocument/2006/relationships" id="256" r:id="R354c0c7fe2d741b0"/>
    <p:sldId xmlns:r="http://schemas.openxmlformats.org/officeDocument/2006/relationships" id="257" r:id="R8223525974694462"/>
    <p:sldId xmlns:r="http://schemas.openxmlformats.org/officeDocument/2006/relationships" id="258" r:id="Rc353a64aa50741b5"/>
    <p:sldId xmlns:r="http://schemas.openxmlformats.org/officeDocument/2006/relationships" id="259" r:id="R69c7ebebb6ec4ef9"/>
    <p:sldId xmlns:r="http://schemas.openxmlformats.org/officeDocument/2006/relationships" id="260" r:id="Re5d1c0c6f0c04ccc"/>
    <p:sldId xmlns:r="http://schemas.openxmlformats.org/officeDocument/2006/relationships" id="261" r:id="Rff9cbc3879ba4623"/>
    <p:sldId xmlns:r="http://schemas.openxmlformats.org/officeDocument/2006/relationships" id="262" r:id="R2804bdc8339b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1ae8a525841ad" /><Relationship Type="http://schemas.openxmlformats.org/officeDocument/2006/relationships/slide" Target="/ppt/slides/slide1.xml" Id="R354c0c7fe2d741b0" /><Relationship Type="http://schemas.openxmlformats.org/officeDocument/2006/relationships/slide" Target="/ppt/slides/slide2.xml" Id="R8223525974694462" /><Relationship Type="http://schemas.openxmlformats.org/officeDocument/2006/relationships/slide" Target="/ppt/slides/slide3.xml" Id="Rc353a64aa50741b5" /><Relationship Type="http://schemas.openxmlformats.org/officeDocument/2006/relationships/slide" Target="/ppt/slides/slide4.xml" Id="R69c7ebebb6ec4ef9" /><Relationship Type="http://schemas.openxmlformats.org/officeDocument/2006/relationships/slide" Target="/ppt/slides/slide5.xml" Id="Re5d1c0c6f0c04ccc" /><Relationship Type="http://schemas.openxmlformats.org/officeDocument/2006/relationships/slide" Target="/ppt/slides/slide6.xml" Id="Rff9cbc3879ba4623" /><Relationship Type="http://schemas.openxmlformats.org/officeDocument/2006/relationships/slide" Target="/ppt/slides/slide7.xml" Id="R2804bdc8339b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8320c5514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f262e3bd145e0" /><Relationship Type="http://schemas.openxmlformats.org/officeDocument/2006/relationships/theme" Target="/ppt/slideMasters/theme/theme1.xml" Id="R304d7d07a946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f262e3bd1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fd0fabfb7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a1ad619e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5ebc5f14f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15d947e83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8fa6f68d3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9a07ce4a1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33cf2d293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RØDVINVEST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RØDVINVEST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ADAMS EPLE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IN WEST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GEFÜGLEN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KRÜGER MARI JEVNE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MIDTTUN NORA ANDRESEN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