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b0047be10e4e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ac526814b647f9"/>
  </p:sldMasterIdLst>
  <p:sldIdLst>
    <p:sldId xmlns:r="http://schemas.openxmlformats.org/officeDocument/2006/relationships" id="256" r:id="R3acc0aa0518c4f15"/>
    <p:sldId xmlns:r="http://schemas.openxmlformats.org/officeDocument/2006/relationships" id="257" r:id="R8315603966c14fe8"/>
    <p:sldId xmlns:r="http://schemas.openxmlformats.org/officeDocument/2006/relationships" id="258" r:id="R6a7c440d4a4e46b2"/>
    <p:sldId xmlns:r="http://schemas.openxmlformats.org/officeDocument/2006/relationships" id="259" r:id="R622cb1a7a3604e39"/>
    <p:sldId xmlns:r="http://schemas.openxmlformats.org/officeDocument/2006/relationships" id="260" r:id="R66a8ca9b9ca24c9b"/>
    <p:sldId xmlns:r="http://schemas.openxmlformats.org/officeDocument/2006/relationships" id="261" r:id="Rec5579a4f65a4bdc"/>
    <p:sldId xmlns:r="http://schemas.openxmlformats.org/officeDocument/2006/relationships" id="262" r:id="R815fa72a426748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ac526814b647f9" /><Relationship Type="http://schemas.openxmlformats.org/officeDocument/2006/relationships/slide" Target="/ppt/slides/slide1.xml" Id="R3acc0aa0518c4f15" /><Relationship Type="http://schemas.openxmlformats.org/officeDocument/2006/relationships/slide" Target="/ppt/slides/slide2.xml" Id="R8315603966c14fe8" /><Relationship Type="http://schemas.openxmlformats.org/officeDocument/2006/relationships/slide" Target="/ppt/slides/slide3.xml" Id="R6a7c440d4a4e46b2" /><Relationship Type="http://schemas.openxmlformats.org/officeDocument/2006/relationships/slide" Target="/ppt/slides/slide4.xml" Id="R622cb1a7a3604e39" /><Relationship Type="http://schemas.openxmlformats.org/officeDocument/2006/relationships/slide" Target="/ppt/slides/slide5.xml" Id="R66a8ca9b9ca24c9b" /><Relationship Type="http://schemas.openxmlformats.org/officeDocument/2006/relationships/slide" Target="/ppt/slides/slide6.xml" Id="Rec5579a4f65a4bdc" /><Relationship Type="http://schemas.openxmlformats.org/officeDocument/2006/relationships/slide" Target="/ppt/slides/slide7.xml" Id="R815fa72a426748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1a2bad742a41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cbfedb13c4315" /><Relationship Type="http://schemas.openxmlformats.org/officeDocument/2006/relationships/theme" Target="/ppt/slideMasters/theme/theme1.xml" Id="R1f4ea6656e4341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3cbfedb13c43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cf00ca9b54c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85e1e919242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e835ed2ac4c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bc6e23fd641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1fe0ffebb49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9e941a4a54f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6da35733e48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DAHLSTRØEN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DAHLSTRØEN HOLDING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3 727 240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3 784 185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DAHLSTRØEN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929 086 554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