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bb591f13043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3f51b6fc2247a8"/>
  </p:sldMasterIdLst>
  <p:sldIdLst>
    <p:sldId xmlns:r="http://schemas.openxmlformats.org/officeDocument/2006/relationships" id="256" r:id="Rb2b7f639aae744ac"/>
    <p:sldId xmlns:r="http://schemas.openxmlformats.org/officeDocument/2006/relationships" id="257" r:id="Rf4a97453f9c94e71"/>
    <p:sldId xmlns:r="http://schemas.openxmlformats.org/officeDocument/2006/relationships" id="258" r:id="R4943106165dd4777"/>
    <p:sldId xmlns:r="http://schemas.openxmlformats.org/officeDocument/2006/relationships" id="259" r:id="Ra22bac239d8946bb"/>
    <p:sldId xmlns:r="http://schemas.openxmlformats.org/officeDocument/2006/relationships" id="260" r:id="R6b23896266964fad"/>
    <p:sldId xmlns:r="http://schemas.openxmlformats.org/officeDocument/2006/relationships" id="261" r:id="R2a3036a0e7fe416b"/>
    <p:sldId xmlns:r="http://schemas.openxmlformats.org/officeDocument/2006/relationships" id="262" r:id="Rb0e6028bae3d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f51b6fc2247a8" /><Relationship Type="http://schemas.openxmlformats.org/officeDocument/2006/relationships/slide" Target="/ppt/slides/slide1.xml" Id="Rb2b7f639aae744ac" /><Relationship Type="http://schemas.openxmlformats.org/officeDocument/2006/relationships/slide" Target="/ppt/slides/slide2.xml" Id="Rf4a97453f9c94e71" /><Relationship Type="http://schemas.openxmlformats.org/officeDocument/2006/relationships/slide" Target="/ppt/slides/slide3.xml" Id="R4943106165dd4777" /><Relationship Type="http://schemas.openxmlformats.org/officeDocument/2006/relationships/slide" Target="/ppt/slides/slide4.xml" Id="Ra22bac239d8946bb" /><Relationship Type="http://schemas.openxmlformats.org/officeDocument/2006/relationships/slide" Target="/ppt/slides/slide5.xml" Id="R6b23896266964fad" /><Relationship Type="http://schemas.openxmlformats.org/officeDocument/2006/relationships/slide" Target="/ppt/slides/slide6.xml" Id="R2a3036a0e7fe416b" /><Relationship Type="http://schemas.openxmlformats.org/officeDocument/2006/relationships/slide" Target="/ppt/slides/slide7.xml" Id="Rb0e6028bae3d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000686f564c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685ff6d784203" /><Relationship Type="http://schemas.openxmlformats.org/officeDocument/2006/relationships/theme" Target="/ppt/slideMasters/theme/theme1.xml" Id="Rbbd5eb7519f74b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685ff6d78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33fd03d9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a020a426f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b4130b50d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966802240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e7341e948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9b6407ece44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5284f3e3645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LOMCON AS ble etablert [år] og holder til i Ålgård.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351 882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804 096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1 075 206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SANDVE LOMELAND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Limavegen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4334 Ålgård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929 071 565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LOMCON AS</a:t>
            </a:r>
          </a:p>
        </p:txBody>
      </p:sp>
    </p:spTree>
  </p:cSld>
  <p:clrMapOvr>
    <a:masterClrMapping xmlns:a="http://schemas.openxmlformats.org/drawingml/2006/main"/>
  </p:clrMapOvr>
</p:sld>
</file>