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022742612047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0cf5b684874d93"/>
  </p:sldMasterIdLst>
  <p:sldIdLst>
    <p:sldId xmlns:r="http://schemas.openxmlformats.org/officeDocument/2006/relationships" id="256" r:id="R73fdf0a0b0c94ae3"/>
    <p:sldId xmlns:r="http://schemas.openxmlformats.org/officeDocument/2006/relationships" id="257" r:id="R909c0831ca4c4b53"/>
    <p:sldId xmlns:r="http://schemas.openxmlformats.org/officeDocument/2006/relationships" id="258" r:id="R66575b5e32a94012"/>
    <p:sldId xmlns:r="http://schemas.openxmlformats.org/officeDocument/2006/relationships" id="259" r:id="R58956543b89e4a07"/>
    <p:sldId xmlns:r="http://schemas.openxmlformats.org/officeDocument/2006/relationships" id="260" r:id="Raa5eebe6d0864ce4"/>
    <p:sldId xmlns:r="http://schemas.openxmlformats.org/officeDocument/2006/relationships" id="261" r:id="R6095c239bfbf4d73"/>
    <p:sldId xmlns:r="http://schemas.openxmlformats.org/officeDocument/2006/relationships" id="262" r:id="R5078b850d3df4d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0cf5b684874d93" /><Relationship Type="http://schemas.openxmlformats.org/officeDocument/2006/relationships/slide" Target="/ppt/slides/slide1.xml" Id="R73fdf0a0b0c94ae3" /><Relationship Type="http://schemas.openxmlformats.org/officeDocument/2006/relationships/slide" Target="/ppt/slides/slide2.xml" Id="R909c0831ca4c4b53" /><Relationship Type="http://schemas.openxmlformats.org/officeDocument/2006/relationships/slide" Target="/ppt/slides/slide3.xml" Id="R66575b5e32a94012" /><Relationship Type="http://schemas.openxmlformats.org/officeDocument/2006/relationships/slide" Target="/ppt/slides/slide4.xml" Id="R58956543b89e4a07" /><Relationship Type="http://schemas.openxmlformats.org/officeDocument/2006/relationships/slide" Target="/ppt/slides/slide5.xml" Id="Raa5eebe6d0864ce4" /><Relationship Type="http://schemas.openxmlformats.org/officeDocument/2006/relationships/slide" Target="/ppt/slides/slide6.xml" Id="R6095c239bfbf4d73" /><Relationship Type="http://schemas.openxmlformats.org/officeDocument/2006/relationships/slide" Target="/ppt/slides/slide7.xml" Id="R5078b850d3df4d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c5e94c086c41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7945c9c894da3" /><Relationship Type="http://schemas.openxmlformats.org/officeDocument/2006/relationships/theme" Target="/ppt/slideMasters/theme/theme1.xml" Id="R0353e5bc6d1541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a7945c9c894d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234a5c3fe48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61f2e04a94c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58567afd94f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4ba156bea48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d846b5f2c47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da176bf384e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80b0d0f4d4d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NRP BUSINESS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NRP BUSINESS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19 914 271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3 537 099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3 643 009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916 427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9 379 019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NESS, RISAN &amp; PARTNERS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HJELPI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HUUSE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KKN INVESTMENT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VALDERHAUG TERJE INGE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JONSTANG OLE JOACHIM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929 030 273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BUSINESS MANAGEMENT AS</a:t>
            </a:r>
          </a:p>
        </p:txBody>
      </p:sp>
    </p:spTree>
  </p:cSld>
  <p:clrMapOvr>
    <a:masterClrMapping xmlns:a="http://schemas.openxmlformats.org/drawingml/2006/main"/>
  </p:clrMapOvr>
</p:sld>
</file>