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6d4534e804b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edcc99ac645ba"/>
  </p:sldMasterIdLst>
  <p:sldIdLst>
    <p:sldId xmlns:r="http://schemas.openxmlformats.org/officeDocument/2006/relationships" id="256" r:id="R2d14fb8ca6c24b89"/>
    <p:sldId xmlns:r="http://schemas.openxmlformats.org/officeDocument/2006/relationships" id="257" r:id="Rd9183da7cd354984"/>
    <p:sldId xmlns:r="http://schemas.openxmlformats.org/officeDocument/2006/relationships" id="258" r:id="Rcbe2856c46aa454b"/>
    <p:sldId xmlns:r="http://schemas.openxmlformats.org/officeDocument/2006/relationships" id="259" r:id="R74dd8793d7b642c6"/>
    <p:sldId xmlns:r="http://schemas.openxmlformats.org/officeDocument/2006/relationships" id="260" r:id="R02d0ce7f48e94e32"/>
    <p:sldId xmlns:r="http://schemas.openxmlformats.org/officeDocument/2006/relationships" id="261" r:id="R70681573094642bf"/>
    <p:sldId xmlns:r="http://schemas.openxmlformats.org/officeDocument/2006/relationships" id="262" r:id="Rde153878891d4e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edcc99ac645ba" /><Relationship Type="http://schemas.openxmlformats.org/officeDocument/2006/relationships/slide" Target="/ppt/slides/slide1.xml" Id="R2d14fb8ca6c24b89" /><Relationship Type="http://schemas.openxmlformats.org/officeDocument/2006/relationships/slide" Target="/ppt/slides/slide2.xml" Id="Rd9183da7cd354984" /><Relationship Type="http://schemas.openxmlformats.org/officeDocument/2006/relationships/slide" Target="/ppt/slides/slide3.xml" Id="Rcbe2856c46aa454b" /><Relationship Type="http://schemas.openxmlformats.org/officeDocument/2006/relationships/slide" Target="/ppt/slides/slide4.xml" Id="R74dd8793d7b642c6" /><Relationship Type="http://schemas.openxmlformats.org/officeDocument/2006/relationships/slide" Target="/ppt/slides/slide5.xml" Id="R02d0ce7f48e94e32" /><Relationship Type="http://schemas.openxmlformats.org/officeDocument/2006/relationships/slide" Target="/ppt/slides/slide6.xml" Id="R70681573094642bf" /><Relationship Type="http://schemas.openxmlformats.org/officeDocument/2006/relationships/slide" Target="/ppt/slides/slide7.xml" Id="Rde153878891d4e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9587d8c9c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a917c53c744e6" /><Relationship Type="http://schemas.openxmlformats.org/officeDocument/2006/relationships/theme" Target="/ppt/slideMasters/theme/theme1.xml" Id="R73d026aff3f949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a917c53c744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902628261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7f007ec547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5c2170190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5bbbe4882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a7720bbb4b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f88526ff6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9147820f2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OKKENBOM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OKKENBOM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MEBERG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Erlend Meberg, Kongleveien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929 025 938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OKKENBOM AS</a:t>
            </a:r>
          </a:p>
        </p:txBody>
      </p:sp>
    </p:spTree>
  </p:cSld>
  <p:clrMapOvr>
    <a:masterClrMapping xmlns:a="http://schemas.openxmlformats.org/drawingml/2006/main"/>
  </p:clrMapOvr>
</p:sld>
</file>