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fd1c18e50249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e7ce07e4874edf"/>
  </p:sldMasterIdLst>
  <p:sldIdLst>
    <p:sldId xmlns:r="http://schemas.openxmlformats.org/officeDocument/2006/relationships" id="256" r:id="R773eb6529a824d9a"/>
    <p:sldId xmlns:r="http://schemas.openxmlformats.org/officeDocument/2006/relationships" id="257" r:id="Rf6e576ce9a4840be"/>
    <p:sldId xmlns:r="http://schemas.openxmlformats.org/officeDocument/2006/relationships" id="258" r:id="Rdd22121025d14489"/>
    <p:sldId xmlns:r="http://schemas.openxmlformats.org/officeDocument/2006/relationships" id="259" r:id="R17119491b55c4e1b"/>
    <p:sldId xmlns:r="http://schemas.openxmlformats.org/officeDocument/2006/relationships" id="260" r:id="R70e70305af1a48ed"/>
    <p:sldId xmlns:r="http://schemas.openxmlformats.org/officeDocument/2006/relationships" id="261" r:id="R4293749e03074799"/>
    <p:sldId xmlns:r="http://schemas.openxmlformats.org/officeDocument/2006/relationships" id="262" r:id="R77119bff4afb4f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7ce07e4874edf" /><Relationship Type="http://schemas.openxmlformats.org/officeDocument/2006/relationships/slide" Target="/ppt/slides/slide1.xml" Id="R773eb6529a824d9a" /><Relationship Type="http://schemas.openxmlformats.org/officeDocument/2006/relationships/slide" Target="/ppt/slides/slide2.xml" Id="Rf6e576ce9a4840be" /><Relationship Type="http://schemas.openxmlformats.org/officeDocument/2006/relationships/slide" Target="/ppt/slides/slide3.xml" Id="Rdd22121025d14489" /><Relationship Type="http://schemas.openxmlformats.org/officeDocument/2006/relationships/slide" Target="/ppt/slides/slide4.xml" Id="R17119491b55c4e1b" /><Relationship Type="http://schemas.openxmlformats.org/officeDocument/2006/relationships/slide" Target="/ppt/slides/slide5.xml" Id="R70e70305af1a48ed" /><Relationship Type="http://schemas.openxmlformats.org/officeDocument/2006/relationships/slide" Target="/ppt/slides/slide6.xml" Id="R4293749e03074799" /><Relationship Type="http://schemas.openxmlformats.org/officeDocument/2006/relationships/slide" Target="/ppt/slides/slide7.xml" Id="R77119bff4afb4f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eca0e0ea354c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597ba0af74769" /><Relationship Type="http://schemas.openxmlformats.org/officeDocument/2006/relationships/theme" Target="/ppt/slideMasters/theme/theme1.xml" Id="R883d8767c12e44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3597ba0af747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d0f363f394f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a271fc3ab46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888979cf742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4d62c05ac4d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d981682a841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2705d682e4d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7b542b1c14a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