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2fad92747348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b6cde5b082496e"/>
  </p:sldMasterIdLst>
  <p:sldIdLst>
    <p:sldId xmlns:r="http://schemas.openxmlformats.org/officeDocument/2006/relationships" id="256" r:id="Re60e7e40d72f427b"/>
    <p:sldId xmlns:r="http://schemas.openxmlformats.org/officeDocument/2006/relationships" id="257" r:id="R48a616280d064cd0"/>
    <p:sldId xmlns:r="http://schemas.openxmlformats.org/officeDocument/2006/relationships" id="258" r:id="R32c50a97eed24b1f"/>
    <p:sldId xmlns:r="http://schemas.openxmlformats.org/officeDocument/2006/relationships" id="259" r:id="R3ac1b8ed2cda4933"/>
    <p:sldId xmlns:r="http://schemas.openxmlformats.org/officeDocument/2006/relationships" id="260" r:id="Rb27b27f3df324d4f"/>
    <p:sldId xmlns:r="http://schemas.openxmlformats.org/officeDocument/2006/relationships" id="261" r:id="Rf625a5c152c94d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6cde5b082496e" /><Relationship Type="http://schemas.openxmlformats.org/officeDocument/2006/relationships/slide" Target="/ppt/slides/slide1.xml" Id="Re60e7e40d72f427b" /><Relationship Type="http://schemas.openxmlformats.org/officeDocument/2006/relationships/slide" Target="/ppt/slides/slide2.xml" Id="R48a616280d064cd0" /><Relationship Type="http://schemas.openxmlformats.org/officeDocument/2006/relationships/slide" Target="/ppt/slides/slide3.xml" Id="R32c50a97eed24b1f" /><Relationship Type="http://schemas.openxmlformats.org/officeDocument/2006/relationships/slide" Target="/ppt/slides/slide4.xml" Id="R3ac1b8ed2cda4933" /><Relationship Type="http://schemas.openxmlformats.org/officeDocument/2006/relationships/slide" Target="/ppt/slides/slide5.xml" Id="Rb27b27f3df324d4f" /><Relationship Type="http://schemas.openxmlformats.org/officeDocument/2006/relationships/slide" Target="/ppt/slides/slide6.xml" Id="Rf625a5c152c94d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a4a2a08b84b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8a8a5fb3c4aa2" /><Relationship Type="http://schemas.openxmlformats.org/officeDocument/2006/relationships/theme" Target="/ppt/slideMasters/theme/theme1.xml" Id="R2d68e8487b2445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f8a8a5fb3c4a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06ad0543f43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596bd0c8a46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a5bcdc09647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5c641dabf43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43875c16b46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a1e3bddba42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PROBABLY NOTHING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928 994 635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