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77d6bb2f8f4b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b4ea211c0c45b0"/>
  </p:sldMasterIdLst>
  <p:sldIdLst>
    <p:sldId xmlns:r="http://schemas.openxmlformats.org/officeDocument/2006/relationships" id="256" r:id="Rf504d0a16ca543cd"/>
    <p:sldId xmlns:r="http://schemas.openxmlformats.org/officeDocument/2006/relationships" id="257" r:id="R5bbf40f49d774f6f"/>
    <p:sldId xmlns:r="http://schemas.openxmlformats.org/officeDocument/2006/relationships" id="258" r:id="R529b5cf189804815"/>
    <p:sldId xmlns:r="http://schemas.openxmlformats.org/officeDocument/2006/relationships" id="259" r:id="Rd2bcd76e4e21449b"/>
    <p:sldId xmlns:r="http://schemas.openxmlformats.org/officeDocument/2006/relationships" id="260" r:id="Rd8a7823cd5cb476a"/>
    <p:sldId xmlns:r="http://schemas.openxmlformats.org/officeDocument/2006/relationships" id="261" r:id="R14f60350df43477b"/>
    <p:sldId xmlns:r="http://schemas.openxmlformats.org/officeDocument/2006/relationships" id="262" r:id="Rac20f32521e04d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4ea211c0c45b0" /><Relationship Type="http://schemas.openxmlformats.org/officeDocument/2006/relationships/slide" Target="/ppt/slides/slide1.xml" Id="Rf504d0a16ca543cd" /><Relationship Type="http://schemas.openxmlformats.org/officeDocument/2006/relationships/slide" Target="/ppt/slides/slide2.xml" Id="R5bbf40f49d774f6f" /><Relationship Type="http://schemas.openxmlformats.org/officeDocument/2006/relationships/slide" Target="/ppt/slides/slide3.xml" Id="R529b5cf189804815" /><Relationship Type="http://schemas.openxmlformats.org/officeDocument/2006/relationships/slide" Target="/ppt/slides/slide4.xml" Id="Rd2bcd76e4e21449b" /><Relationship Type="http://schemas.openxmlformats.org/officeDocument/2006/relationships/slide" Target="/ppt/slides/slide5.xml" Id="Rd8a7823cd5cb476a" /><Relationship Type="http://schemas.openxmlformats.org/officeDocument/2006/relationships/slide" Target="/ppt/slides/slide6.xml" Id="R14f60350df43477b" /><Relationship Type="http://schemas.openxmlformats.org/officeDocument/2006/relationships/slide" Target="/ppt/slides/slide7.xml" Id="Rac20f32521e04d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b80754068e4b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f9774365c46f6" /><Relationship Type="http://schemas.openxmlformats.org/officeDocument/2006/relationships/theme" Target="/ppt/slideMasters/theme/theme1.xml" Id="R3bfa9e2d88444e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cf9774365c46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025876c2042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27a35830e41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4b953963a45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dffbb68fa4b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011a694ec40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9fc98df634d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df6f1297f42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REVISORKONSULT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62 150 449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22 197 430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17 420 690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17 694 235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32 516 717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OAR 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NEGÅRD RUNE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 CONSULT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DAHLSTRØEN HOLDING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RØSTEGGEN OLA ARNE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NEGÅRD RUNE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20 21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post@revisorkonsult.no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928 942 767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