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fd4496ca2546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0bf3d1931049f7"/>
  </p:sldMasterIdLst>
  <p:sldIdLst>
    <p:sldId xmlns:r="http://schemas.openxmlformats.org/officeDocument/2006/relationships" id="256" r:id="Ra235dcfa11124031"/>
    <p:sldId xmlns:r="http://schemas.openxmlformats.org/officeDocument/2006/relationships" id="257" r:id="R3b0e90b0f8394f63"/>
    <p:sldId xmlns:r="http://schemas.openxmlformats.org/officeDocument/2006/relationships" id="258" r:id="R8ece189b57a2453f"/>
    <p:sldId xmlns:r="http://schemas.openxmlformats.org/officeDocument/2006/relationships" id="259" r:id="Radf20a619ee84042"/>
    <p:sldId xmlns:r="http://schemas.openxmlformats.org/officeDocument/2006/relationships" id="260" r:id="Rf3d14e9007be4b9e"/>
    <p:sldId xmlns:r="http://schemas.openxmlformats.org/officeDocument/2006/relationships" id="261" r:id="Rc7281e35850a4c07"/>
    <p:sldId xmlns:r="http://schemas.openxmlformats.org/officeDocument/2006/relationships" id="262" r:id="R0729324eb3f142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bf3d1931049f7" /><Relationship Type="http://schemas.openxmlformats.org/officeDocument/2006/relationships/slide" Target="/ppt/slides/slide1.xml" Id="Ra235dcfa11124031" /><Relationship Type="http://schemas.openxmlformats.org/officeDocument/2006/relationships/slide" Target="/ppt/slides/slide2.xml" Id="R3b0e90b0f8394f63" /><Relationship Type="http://schemas.openxmlformats.org/officeDocument/2006/relationships/slide" Target="/ppt/slides/slide3.xml" Id="R8ece189b57a2453f" /><Relationship Type="http://schemas.openxmlformats.org/officeDocument/2006/relationships/slide" Target="/ppt/slides/slide4.xml" Id="Radf20a619ee84042" /><Relationship Type="http://schemas.openxmlformats.org/officeDocument/2006/relationships/slide" Target="/ppt/slides/slide5.xml" Id="Rf3d14e9007be4b9e" /><Relationship Type="http://schemas.openxmlformats.org/officeDocument/2006/relationships/slide" Target="/ppt/slides/slide6.xml" Id="Rc7281e35850a4c07" /><Relationship Type="http://schemas.openxmlformats.org/officeDocument/2006/relationships/slide" Target="/ppt/slides/slide7.xml" Id="R0729324eb3f142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101a1f2f4a4a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426bb0f834b63" /><Relationship Type="http://schemas.openxmlformats.org/officeDocument/2006/relationships/theme" Target="/ppt/slideMasters/theme/theme1.xml" Id="R335742e55acf49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3426bb0f834b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9223ca5c94e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baae8ac6f43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a43ec369342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adc64b53a43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882e7c8d247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bdcac97884b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89dd1c56d4a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BRUNLA HERREGAARD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BRUNLA HERREGAARD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2 397 444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−569 109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5 499 606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8 763 749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SMARAGD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Tanumveien 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3294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928 932 745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