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a9a6e6613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96c439604494f"/>
  </p:sldMasterIdLst>
  <p:sldIdLst>
    <p:sldId xmlns:r="http://schemas.openxmlformats.org/officeDocument/2006/relationships" id="256" r:id="R6c0b55281e0641d0"/>
    <p:sldId xmlns:r="http://schemas.openxmlformats.org/officeDocument/2006/relationships" id="257" r:id="Rf279d5a32a6840e2"/>
    <p:sldId xmlns:r="http://schemas.openxmlformats.org/officeDocument/2006/relationships" id="258" r:id="Rff9c87e81cea4582"/>
    <p:sldId xmlns:r="http://schemas.openxmlformats.org/officeDocument/2006/relationships" id="259" r:id="R1c088e8fe94e4ea0"/>
    <p:sldId xmlns:r="http://schemas.openxmlformats.org/officeDocument/2006/relationships" id="260" r:id="R94fe1ca09db14f0d"/>
    <p:sldId xmlns:r="http://schemas.openxmlformats.org/officeDocument/2006/relationships" id="261" r:id="R3696745976684fa2"/>
    <p:sldId xmlns:r="http://schemas.openxmlformats.org/officeDocument/2006/relationships" id="262" r:id="Rf641d571d97d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96c439604494f" /><Relationship Type="http://schemas.openxmlformats.org/officeDocument/2006/relationships/slide" Target="/ppt/slides/slide1.xml" Id="R6c0b55281e0641d0" /><Relationship Type="http://schemas.openxmlformats.org/officeDocument/2006/relationships/slide" Target="/ppt/slides/slide2.xml" Id="Rf279d5a32a6840e2" /><Relationship Type="http://schemas.openxmlformats.org/officeDocument/2006/relationships/slide" Target="/ppt/slides/slide3.xml" Id="Rff9c87e81cea4582" /><Relationship Type="http://schemas.openxmlformats.org/officeDocument/2006/relationships/slide" Target="/ppt/slides/slide4.xml" Id="R1c088e8fe94e4ea0" /><Relationship Type="http://schemas.openxmlformats.org/officeDocument/2006/relationships/slide" Target="/ppt/slides/slide5.xml" Id="R94fe1ca09db14f0d" /><Relationship Type="http://schemas.openxmlformats.org/officeDocument/2006/relationships/slide" Target="/ppt/slides/slide6.xml" Id="R3696745976684fa2" /><Relationship Type="http://schemas.openxmlformats.org/officeDocument/2006/relationships/slide" Target="/ppt/slides/slide7.xml" Id="Rf641d571d97d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3d92a3b17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3f74009ad4b14" /><Relationship Type="http://schemas.openxmlformats.org/officeDocument/2006/relationships/theme" Target="/ppt/slideMasters/theme/theme1.xml" Id="R3ae9377cf0e1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3f74009ad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151d43e2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4ac6f298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7d14b736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501b8b1a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1d897cb0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e54536ef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1e45480f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SMITH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6 130 223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CAPPELEN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Furudalen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928 929 795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