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829cbd935b48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0be6f8eb774ec2"/>
  </p:sldMasterIdLst>
  <p:sldIdLst>
    <p:sldId xmlns:r="http://schemas.openxmlformats.org/officeDocument/2006/relationships" id="256" r:id="R797fe7ba4444414f"/>
    <p:sldId xmlns:r="http://schemas.openxmlformats.org/officeDocument/2006/relationships" id="257" r:id="R1e0b4953636e4728"/>
    <p:sldId xmlns:r="http://schemas.openxmlformats.org/officeDocument/2006/relationships" id="258" r:id="Rf3a3b4a0177c4207"/>
    <p:sldId xmlns:r="http://schemas.openxmlformats.org/officeDocument/2006/relationships" id="259" r:id="R9a9adda0e0284a5a"/>
    <p:sldId xmlns:r="http://schemas.openxmlformats.org/officeDocument/2006/relationships" id="260" r:id="R7ab1883d703e4b0b"/>
    <p:sldId xmlns:r="http://schemas.openxmlformats.org/officeDocument/2006/relationships" id="261" r:id="R7310d862f06a4f3a"/>
    <p:sldId xmlns:r="http://schemas.openxmlformats.org/officeDocument/2006/relationships" id="262" r:id="R0576b3d06dfc4c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0be6f8eb774ec2" /><Relationship Type="http://schemas.openxmlformats.org/officeDocument/2006/relationships/slide" Target="/ppt/slides/slide1.xml" Id="R797fe7ba4444414f" /><Relationship Type="http://schemas.openxmlformats.org/officeDocument/2006/relationships/slide" Target="/ppt/slides/slide2.xml" Id="R1e0b4953636e4728" /><Relationship Type="http://schemas.openxmlformats.org/officeDocument/2006/relationships/slide" Target="/ppt/slides/slide3.xml" Id="Rf3a3b4a0177c4207" /><Relationship Type="http://schemas.openxmlformats.org/officeDocument/2006/relationships/slide" Target="/ppt/slides/slide4.xml" Id="R9a9adda0e0284a5a" /><Relationship Type="http://schemas.openxmlformats.org/officeDocument/2006/relationships/slide" Target="/ppt/slides/slide5.xml" Id="R7ab1883d703e4b0b" /><Relationship Type="http://schemas.openxmlformats.org/officeDocument/2006/relationships/slide" Target="/ppt/slides/slide6.xml" Id="R7310d862f06a4f3a" /><Relationship Type="http://schemas.openxmlformats.org/officeDocument/2006/relationships/slide" Target="/ppt/slides/slide7.xml" Id="R0576b3d06dfc4c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65d01a8cac40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e92135c604213" /><Relationship Type="http://schemas.openxmlformats.org/officeDocument/2006/relationships/theme" Target="/ppt/slideMasters/theme/theme1.xml" Id="R3e2617afc81c4e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ce92135c6042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88fb1c8ed40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07bf2e79d4d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03f51f67f4e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8641efcf341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4d8543ed446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1283235254b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4fcf5d86448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HOFFINVEST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2 434 930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157 033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11 660 286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34 671 024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63 579 312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HOFFINVEST HOLDING AS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HOFFINVEST HOLDING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Ludvig Musts veg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928 758 702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