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35cc05baf14b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29869d7bc4b0d"/>
  </p:sldMasterIdLst>
  <p:sldIdLst>
    <p:sldId xmlns:r="http://schemas.openxmlformats.org/officeDocument/2006/relationships" id="256" r:id="Rb05cf6cc6a614c49"/>
    <p:sldId xmlns:r="http://schemas.openxmlformats.org/officeDocument/2006/relationships" id="257" r:id="Rbf584abc92a74ad8"/>
    <p:sldId xmlns:r="http://schemas.openxmlformats.org/officeDocument/2006/relationships" id="258" r:id="R30872802ea484a06"/>
    <p:sldId xmlns:r="http://schemas.openxmlformats.org/officeDocument/2006/relationships" id="259" r:id="Rd427d6c19b5d464b"/>
    <p:sldId xmlns:r="http://schemas.openxmlformats.org/officeDocument/2006/relationships" id="260" r:id="R263da1f7f6cd4118"/>
    <p:sldId xmlns:r="http://schemas.openxmlformats.org/officeDocument/2006/relationships" id="261" r:id="Rf8ae8cfdca8048c6"/>
    <p:sldId xmlns:r="http://schemas.openxmlformats.org/officeDocument/2006/relationships" id="262" r:id="R70a2095bfd9648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29869d7bc4b0d" /><Relationship Type="http://schemas.openxmlformats.org/officeDocument/2006/relationships/slide" Target="/ppt/slides/slide1.xml" Id="Rb05cf6cc6a614c49" /><Relationship Type="http://schemas.openxmlformats.org/officeDocument/2006/relationships/slide" Target="/ppt/slides/slide2.xml" Id="Rbf584abc92a74ad8" /><Relationship Type="http://schemas.openxmlformats.org/officeDocument/2006/relationships/slide" Target="/ppt/slides/slide3.xml" Id="R30872802ea484a06" /><Relationship Type="http://schemas.openxmlformats.org/officeDocument/2006/relationships/slide" Target="/ppt/slides/slide4.xml" Id="Rd427d6c19b5d464b" /><Relationship Type="http://schemas.openxmlformats.org/officeDocument/2006/relationships/slide" Target="/ppt/slides/slide5.xml" Id="R263da1f7f6cd4118" /><Relationship Type="http://schemas.openxmlformats.org/officeDocument/2006/relationships/slide" Target="/ppt/slides/slide6.xml" Id="Rf8ae8cfdca8048c6" /><Relationship Type="http://schemas.openxmlformats.org/officeDocument/2006/relationships/slide" Target="/ppt/slides/slide7.xml" Id="R70a2095bfd9648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02756306b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b5744257e4b76" /><Relationship Type="http://schemas.openxmlformats.org/officeDocument/2006/relationships/theme" Target="/ppt/slideMasters/theme/theme1.xml" Id="R1e059d079b5c40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b5744257e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32053377148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c11983d994e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5dd894bec4b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32a8c1eb5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977589812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e2bd0ba2a45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6e1cbe1a2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NESODDTANGEN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NESODDTANGEN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2 690 366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STIEN EINDRIDE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STIEN BENTE SKRETTING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928 744 841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NESODDTANGEN INVEST AS</a:t>
            </a:r>
          </a:p>
        </p:txBody>
      </p:sp>
    </p:spTree>
  </p:cSld>
  <p:clrMapOvr>
    <a:masterClrMapping xmlns:a="http://schemas.openxmlformats.org/drawingml/2006/main"/>
  </p:clrMapOvr>
</p:sld>
</file>