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3aa8ca086e49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c315a65db44f18"/>
  </p:sldMasterIdLst>
  <p:sldIdLst>
    <p:sldId xmlns:r="http://schemas.openxmlformats.org/officeDocument/2006/relationships" id="256" r:id="R1834ccb0278440c2"/>
    <p:sldId xmlns:r="http://schemas.openxmlformats.org/officeDocument/2006/relationships" id="257" r:id="R41efd39541fe4a75"/>
    <p:sldId xmlns:r="http://schemas.openxmlformats.org/officeDocument/2006/relationships" id="258" r:id="Ra0549b8114e74f3d"/>
    <p:sldId xmlns:r="http://schemas.openxmlformats.org/officeDocument/2006/relationships" id="259" r:id="R8d087d79bb3e45b2"/>
    <p:sldId xmlns:r="http://schemas.openxmlformats.org/officeDocument/2006/relationships" id="260" r:id="R72ef8e040fa946d3"/>
    <p:sldId xmlns:r="http://schemas.openxmlformats.org/officeDocument/2006/relationships" id="261" r:id="R6a7ab241df3b4b54"/>
    <p:sldId xmlns:r="http://schemas.openxmlformats.org/officeDocument/2006/relationships" id="262" r:id="R32142a2c050e4e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c315a65db44f18" /><Relationship Type="http://schemas.openxmlformats.org/officeDocument/2006/relationships/slide" Target="/ppt/slides/slide1.xml" Id="R1834ccb0278440c2" /><Relationship Type="http://schemas.openxmlformats.org/officeDocument/2006/relationships/slide" Target="/ppt/slides/slide2.xml" Id="R41efd39541fe4a75" /><Relationship Type="http://schemas.openxmlformats.org/officeDocument/2006/relationships/slide" Target="/ppt/slides/slide3.xml" Id="Ra0549b8114e74f3d" /><Relationship Type="http://schemas.openxmlformats.org/officeDocument/2006/relationships/slide" Target="/ppt/slides/slide4.xml" Id="R8d087d79bb3e45b2" /><Relationship Type="http://schemas.openxmlformats.org/officeDocument/2006/relationships/slide" Target="/ppt/slides/slide5.xml" Id="R72ef8e040fa946d3" /><Relationship Type="http://schemas.openxmlformats.org/officeDocument/2006/relationships/slide" Target="/ppt/slides/slide6.xml" Id="R6a7ab241df3b4b54" /><Relationship Type="http://schemas.openxmlformats.org/officeDocument/2006/relationships/slide" Target="/ppt/slides/slide7.xml" Id="R32142a2c050e4e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34c8dee7b349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b4309517ea4b2f" /><Relationship Type="http://schemas.openxmlformats.org/officeDocument/2006/relationships/theme" Target="/ppt/slideMasters/theme/theme1.xml" Id="Rb52cb5e14b5e4a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b4309517ea4b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777fd4d99749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573a621ce846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730a64fd6d43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43deec98254a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82b305a7544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66b91b8b944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c9f33476e545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MONSRUD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MONSRUD INVEST AS ble etablert [år] og holder til i Tranby.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80 584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2 749 158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11 032 237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11 072 375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LAILA MONSRUD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Haugerudbråtan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3408 Tranby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928 707 601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MONSRUD INVEST AS</a:t>
            </a:r>
          </a:p>
        </p:txBody>
      </p:sp>
    </p:spTree>
  </p:cSld>
  <p:clrMapOvr>
    <a:masterClrMapping xmlns:a="http://schemas.openxmlformats.org/drawingml/2006/main"/>
  </p:clrMapOvr>
</p:sld>
</file>