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c9bf03145cb4c2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0303b9d60d6490d"/>
  </p:sldMasterIdLst>
  <p:sldIdLst>
    <p:sldId xmlns:r="http://schemas.openxmlformats.org/officeDocument/2006/relationships" id="256" r:id="Rd692672acb3f4173"/>
    <p:sldId xmlns:r="http://schemas.openxmlformats.org/officeDocument/2006/relationships" id="257" r:id="R3025f070123844bd"/>
    <p:sldId xmlns:r="http://schemas.openxmlformats.org/officeDocument/2006/relationships" id="258" r:id="Rac15a82269d14591"/>
    <p:sldId xmlns:r="http://schemas.openxmlformats.org/officeDocument/2006/relationships" id="259" r:id="Rbe77f64e98904220"/>
    <p:sldId xmlns:r="http://schemas.openxmlformats.org/officeDocument/2006/relationships" id="260" r:id="Rd59b449b1cf045aa"/>
    <p:sldId xmlns:r="http://schemas.openxmlformats.org/officeDocument/2006/relationships" id="261" r:id="R0d89d6361b204060"/>
    <p:sldId xmlns:r="http://schemas.openxmlformats.org/officeDocument/2006/relationships" id="262" r:id="Reabc3e13847c484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303b9d60d6490d" /><Relationship Type="http://schemas.openxmlformats.org/officeDocument/2006/relationships/slide" Target="/ppt/slides/slide1.xml" Id="Rd692672acb3f4173" /><Relationship Type="http://schemas.openxmlformats.org/officeDocument/2006/relationships/slide" Target="/ppt/slides/slide2.xml" Id="R3025f070123844bd" /><Relationship Type="http://schemas.openxmlformats.org/officeDocument/2006/relationships/slide" Target="/ppt/slides/slide3.xml" Id="Rac15a82269d14591" /><Relationship Type="http://schemas.openxmlformats.org/officeDocument/2006/relationships/slide" Target="/ppt/slides/slide4.xml" Id="Rbe77f64e98904220" /><Relationship Type="http://schemas.openxmlformats.org/officeDocument/2006/relationships/slide" Target="/ppt/slides/slide5.xml" Id="Rd59b449b1cf045aa" /><Relationship Type="http://schemas.openxmlformats.org/officeDocument/2006/relationships/slide" Target="/ppt/slides/slide6.xml" Id="R0d89d6361b204060" /><Relationship Type="http://schemas.openxmlformats.org/officeDocument/2006/relationships/slide" Target="/ppt/slides/slide7.xml" Id="Reabc3e13847c484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509626a98c479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d77f40d44d4950" /><Relationship Type="http://schemas.openxmlformats.org/officeDocument/2006/relationships/theme" Target="/ppt/slideMasters/theme/theme1.xml" Id="R79d67a3e60024ee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4d77f40d44d495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927fd27ace414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4ee24c2aea4f8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20aa9004834aa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5eba4e23594fe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9e9cf6f08040d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ec3ae24d994d3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cd0da1a54443a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SENM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SENM AS ble etablert [år] og holder til i Bodø.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−11 257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429 952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742 351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755 087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SIGURD-ERIK NISSEN-MEYER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Sigurd-Erik Nissen-Meyer, Fenesveien 54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8020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928 689 360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SENM AS</a:t>
            </a:r>
          </a:p>
        </p:txBody>
      </p:sp>
    </p:spTree>
  </p:cSld>
  <p:clrMapOvr>
    <a:masterClrMapping xmlns:a="http://schemas.openxmlformats.org/drawingml/2006/main"/>
  </p:clrMapOvr>
</p:sld>
</file>