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491cdfe21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3788f9ce74e8d"/>
  </p:sldMasterIdLst>
  <p:sldIdLst>
    <p:sldId xmlns:r="http://schemas.openxmlformats.org/officeDocument/2006/relationships" id="256" r:id="R4e1ecabccb0b4140"/>
    <p:sldId xmlns:r="http://schemas.openxmlformats.org/officeDocument/2006/relationships" id="257" r:id="R034a25c7020a4391"/>
    <p:sldId xmlns:r="http://schemas.openxmlformats.org/officeDocument/2006/relationships" id="258" r:id="R08e25303a4b44978"/>
    <p:sldId xmlns:r="http://schemas.openxmlformats.org/officeDocument/2006/relationships" id="259" r:id="Rc5f3a8247a5e4aaf"/>
    <p:sldId xmlns:r="http://schemas.openxmlformats.org/officeDocument/2006/relationships" id="260" r:id="R4d9d45df21e54190"/>
    <p:sldId xmlns:r="http://schemas.openxmlformats.org/officeDocument/2006/relationships" id="261" r:id="R56f0dd2ae39b4e11"/>
    <p:sldId xmlns:r="http://schemas.openxmlformats.org/officeDocument/2006/relationships" id="262" r:id="R9298c8f25df0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3788f9ce74e8d" /><Relationship Type="http://schemas.openxmlformats.org/officeDocument/2006/relationships/slide" Target="/ppt/slides/slide1.xml" Id="R4e1ecabccb0b4140" /><Relationship Type="http://schemas.openxmlformats.org/officeDocument/2006/relationships/slide" Target="/ppt/slides/slide2.xml" Id="R034a25c7020a4391" /><Relationship Type="http://schemas.openxmlformats.org/officeDocument/2006/relationships/slide" Target="/ppt/slides/slide3.xml" Id="R08e25303a4b44978" /><Relationship Type="http://schemas.openxmlformats.org/officeDocument/2006/relationships/slide" Target="/ppt/slides/slide4.xml" Id="Rc5f3a8247a5e4aaf" /><Relationship Type="http://schemas.openxmlformats.org/officeDocument/2006/relationships/slide" Target="/ppt/slides/slide5.xml" Id="R4d9d45df21e54190" /><Relationship Type="http://schemas.openxmlformats.org/officeDocument/2006/relationships/slide" Target="/ppt/slides/slide6.xml" Id="R56f0dd2ae39b4e11" /><Relationship Type="http://schemas.openxmlformats.org/officeDocument/2006/relationships/slide" Target="/ppt/slides/slide7.xml" Id="R9298c8f25df0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e458b08ee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3959f36c2477f" /><Relationship Type="http://schemas.openxmlformats.org/officeDocument/2006/relationships/theme" Target="/ppt/slideMasters/theme/theme1.xml" Id="Rde70be1ebe40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63959f36c2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e7379b0e4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469a7b8f9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46d95a864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ad868c82d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1e92ef86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824f3b4994f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f11d9a3f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4 303 275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INDERGAARD QVALE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Einar Indergaard, Erling Skjalgssons gate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928 689 344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