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2276e805e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171df835a4c86"/>
  </p:sldMasterIdLst>
  <p:sldIdLst>
    <p:sldId xmlns:r="http://schemas.openxmlformats.org/officeDocument/2006/relationships" id="256" r:id="Re2d55bebe7e647d1"/>
    <p:sldId xmlns:r="http://schemas.openxmlformats.org/officeDocument/2006/relationships" id="257" r:id="Rb3ec18000b1f409a"/>
    <p:sldId xmlns:r="http://schemas.openxmlformats.org/officeDocument/2006/relationships" id="258" r:id="R55c6928004f74f29"/>
    <p:sldId xmlns:r="http://schemas.openxmlformats.org/officeDocument/2006/relationships" id="259" r:id="R6edb6b05c39e44c8"/>
    <p:sldId xmlns:r="http://schemas.openxmlformats.org/officeDocument/2006/relationships" id="260" r:id="R55e517e3b45d48ed"/>
    <p:sldId xmlns:r="http://schemas.openxmlformats.org/officeDocument/2006/relationships" id="261" r:id="R10f7de92d0d541f8"/>
    <p:sldId xmlns:r="http://schemas.openxmlformats.org/officeDocument/2006/relationships" id="262" r:id="R016ea0572541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171df835a4c86" /><Relationship Type="http://schemas.openxmlformats.org/officeDocument/2006/relationships/slide" Target="/ppt/slides/slide1.xml" Id="Re2d55bebe7e647d1" /><Relationship Type="http://schemas.openxmlformats.org/officeDocument/2006/relationships/slide" Target="/ppt/slides/slide2.xml" Id="Rb3ec18000b1f409a" /><Relationship Type="http://schemas.openxmlformats.org/officeDocument/2006/relationships/slide" Target="/ppt/slides/slide3.xml" Id="R55c6928004f74f29" /><Relationship Type="http://schemas.openxmlformats.org/officeDocument/2006/relationships/slide" Target="/ppt/slides/slide4.xml" Id="R6edb6b05c39e44c8" /><Relationship Type="http://schemas.openxmlformats.org/officeDocument/2006/relationships/slide" Target="/ppt/slides/slide5.xml" Id="R55e517e3b45d48ed" /><Relationship Type="http://schemas.openxmlformats.org/officeDocument/2006/relationships/slide" Target="/ppt/slides/slide6.xml" Id="R10f7de92d0d541f8" /><Relationship Type="http://schemas.openxmlformats.org/officeDocument/2006/relationships/slide" Target="/ppt/slides/slide7.xml" Id="R016ea0572541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6c2888d3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a8faf14d4eea" /><Relationship Type="http://schemas.openxmlformats.org/officeDocument/2006/relationships/theme" Target="/ppt/slideMasters/theme/theme1.xml" Id="R414d68668a95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fa8faf14d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0ef49d80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240f5d23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7e9490b6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6a0e5b92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6c5242416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57442c37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1ee8fc2c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&amp; CO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39 725 255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667 303 136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669 344 736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928 678 024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HOLDCO AS</a:t>
            </a:r>
          </a:p>
        </p:txBody>
      </p:sp>
    </p:spTree>
  </p:cSld>
  <p:clrMapOvr>
    <a:masterClrMapping xmlns:a="http://schemas.openxmlformats.org/drawingml/2006/main"/>
  </p:clrMapOvr>
</p:sld>
</file>