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449159b42941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53437c24bc441c"/>
  </p:sldMasterIdLst>
  <p:sldIdLst>
    <p:sldId xmlns:r="http://schemas.openxmlformats.org/officeDocument/2006/relationships" id="256" r:id="R1e0bd0a48a2742ee"/>
    <p:sldId xmlns:r="http://schemas.openxmlformats.org/officeDocument/2006/relationships" id="257" r:id="R727559b03fb74a8d"/>
    <p:sldId xmlns:r="http://schemas.openxmlformats.org/officeDocument/2006/relationships" id="258" r:id="Re7861145fe634e47"/>
    <p:sldId xmlns:r="http://schemas.openxmlformats.org/officeDocument/2006/relationships" id="259" r:id="R094c5ad659f0402d"/>
    <p:sldId xmlns:r="http://schemas.openxmlformats.org/officeDocument/2006/relationships" id="260" r:id="Rae5e044a20a844c4"/>
    <p:sldId xmlns:r="http://schemas.openxmlformats.org/officeDocument/2006/relationships" id="261" r:id="R2ced8b7d0d8c433a"/>
    <p:sldId xmlns:r="http://schemas.openxmlformats.org/officeDocument/2006/relationships" id="262" r:id="R480a59dbec224c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53437c24bc441c" /><Relationship Type="http://schemas.openxmlformats.org/officeDocument/2006/relationships/slide" Target="/ppt/slides/slide1.xml" Id="R1e0bd0a48a2742ee" /><Relationship Type="http://schemas.openxmlformats.org/officeDocument/2006/relationships/slide" Target="/ppt/slides/slide2.xml" Id="R727559b03fb74a8d" /><Relationship Type="http://schemas.openxmlformats.org/officeDocument/2006/relationships/slide" Target="/ppt/slides/slide3.xml" Id="Re7861145fe634e47" /><Relationship Type="http://schemas.openxmlformats.org/officeDocument/2006/relationships/slide" Target="/ppt/slides/slide4.xml" Id="R094c5ad659f0402d" /><Relationship Type="http://schemas.openxmlformats.org/officeDocument/2006/relationships/slide" Target="/ppt/slides/slide5.xml" Id="Rae5e044a20a844c4" /><Relationship Type="http://schemas.openxmlformats.org/officeDocument/2006/relationships/slide" Target="/ppt/slides/slide6.xml" Id="R2ced8b7d0d8c433a" /><Relationship Type="http://schemas.openxmlformats.org/officeDocument/2006/relationships/slide" Target="/ppt/slides/slide7.xml" Id="R480a59dbec224c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be225ecff944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8c3d247dd40df" /><Relationship Type="http://schemas.openxmlformats.org/officeDocument/2006/relationships/theme" Target="/ppt/slideMasters/theme/theme1.xml" Id="Re5543ece75db4e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c8c3d247dd40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cf27a5c7745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38c13a62545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815d0e1654e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5524d9faa4a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c9000b3604f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11b25bd3d4e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9bf65c94e45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B.O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B.O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64 841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OLAV ROLAND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928 658 597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B.O INVEST AS</a:t>
            </a:r>
          </a:p>
        </p:txBody>
      </p:sp>
    </p:spTree>
  </p:cSld>
  <p:clrMapOvr>
    <a:masterClrMapping xmlns:a="http://schemas.openxmlformats.org/drawingml/2006/main"/>
  </p:clrMapOvr>
</p:sld>
</file>