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672d15399c47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f48f1b98324b1a"/>
  </p:sldMasterIdLst>
  <p:sldIdLst>
    <p:sldId xmlns:r="http://schemas.openxmlformats.org/officeDocument/2006/relationships" id="256" r:id="R02b91c2553cd437d"/>
    <p:sldId xmlns:r="http://schemas.openxmlformats.org/officeDocument/2006/relationships" id="257" r:id="R9e20d8b178b24bae"/>
    <p:sldId xmlns:r="http://schemas.openxmlformats.org/officeDocument/2006/relationships" id="258" r:id="R3d23ab5fd14a4bf4"/>
    <p:sldId xmlns:r="http://schemas.openxmlformats.org/officeDocument/2006/relationships" id="259" r:id="R2db52fcfed774eb2"/>
    <p:sldId xmlns:r="http://schemas.openxmlformats.org/officeDocument/2006/relationships" id="260" r:id="Rcb48bbb857cc4ebb"/>
    <p:sldId xmlns:r="http://schemas.openxmlformats.org/officeDocument/2006/relationships" id="261" r:id="R73ed5ed72a974923"/>
    <p:sldId xmlns:r="http://schemas.openxmlformats.org/officeDocument/2006/relationships" id="262" r:id="R05f1f0f1a873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48f1b98324b1a" /><Relationship Type="http://schemas.openxmlformats.org/officeDocument/2006/relationships/slide" Target="/ppt/slides/slide1.xml" Id="R02b91c2553cd437d" /><Relationship Type="http://schemas.openxmlformats.org/officeDocument/2006/relationships/slide" Target="/ppt/slides/slide2.xml" Id="R9e20d8b178b24bae" /><Relationship Type="http://schemas.openxmlformats.org/officeDocument/2006/relationships/slide" Target="/ppt/slides/slide3.xml" Id="R3d23ab5fd14a4bf4" /><Relationship Type="http://schemas.openxmlformats.org/officeDocument/2006/relationships/slide" Target="/ppt/slides/slide4.xml" Id="R2db52fcfed774eb2" /><Relationship Type="http://schemas.openxmlformats.org/officeDocument/2006/relationships/slide" Target="/ppt/slides/slide5.xml" Id="Rcb48bbb857cc4ebb" /><Relationship Type="http://schemas.openxmlformats.org/officeDocument/2006/relationships/slide" Target="/ppt/slides/slide6.xml" Id="R73ed5ed72a974923" /><Relationship Type="http://schemas.openxmlformats.org/officeDocument/2006/relationships/slide" Target="/ppt/slides/slide7.xml" Id="R05f1f0f1a873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78b78f2ad42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257d630dd4a96" /><Relationship Type="http://schemas.openxmlformats.org/officeDocument/2006/relationships/theme" Target="/ppt/slideMasters/theme/theme1.xml" Id="R94a11fa900a3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257d630dd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bfaddeeec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7a95d673a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4bcafa2264b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4f3b20ac94f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84878468a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237f1bbe04c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655ee652242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KJENYG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4 559 657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