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1c3d70d72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d5562e8774156"/>
  </p:sldMasterIdLst>
  <p:sldIdLst>
    <p:sldId xmlns:r="http://schemas.openxmlformats.org/officeDocument/2006/relationships" id="256" r:id="R462b7b9b054e42b0"/>
    <p:sldId xmlns:r="http://schemas.openxmlformats.org/officeDocument/2006/relationships" id="257" r:id="R6db37af0ddfa4cfc"/>
    <p:sldId xmlns:r="http://schemas.openxmlformats.org/officeDocument/2006/relationships" id="258" r:id="Rb6a01a4778fc4077"/>
    <p:sldId xmlns:r="http://schemas.openxmlformats.org/officeDocument/2006/relationships" id="259" r:id="Ra32f102288374853"/>
    <p:sldId xmlns:r="http://schemas.openxmlformats.org/officeDocument/2006/relationships" id="260" r:id="R23444dbf03a24899"/>
    <p:sldId xmlns:r="http://schemas.openxmlformats.org/officeDocument/2006/relationships" id="261" r:id="Rde32958d41ee42fd"/>
    <p:sldId xmlns:r="http://schemas.openxmlformats.org/officeDocument/2006/relationships" id="262" r:id="Rd7199b71d998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d5562e8774156" /><Relationship Type="http://schemas.openxmlformats.org/officeDocument/2006/relationships/slide" Target="/ppt/slides/slide1.xml" Id="R462b7b9b054e42b0" /><Relationship Type="http://schemas.openxmlformats.org/officeDocument/2006/relationships/slide" Target="/ppt/slides/slide2.xml" Id="R6db37af0ddfa4cfc" /><Relationship Type="http://schemas.openxmlformats.org/officeDocument/2006/relationships/slide" Target="/ppt/slides/slide3.xml" Id="Rb6a01a4778fc4077" /><Relationship Type="http://schemas.openxmlformats.org/officeDocument/2006/relationships/slide" Target="/ppt/slides/slide4.xml" Id="Ra32f102288374853" /><Relationship Type="http://schemas.openxmlformats.org/officeDocument/2006/relationships/slide" Target="/ppt/slides/slide5.xml" Id="R23444dbf03a24899" /><Relationship Type="http://schemas.openxmlformats.org/officeDocument/2006/relationships/slide" Target="/ppt/slides/slide6.xml" Id="Rde32958d41ee42fd" /><Relationship Type="http://schemas.openxmlformats.org/officeDocument/2006/relationships/slide" Target="/ppt/slides/slide7.xml" Id="Rd7199b71d998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f66df17b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03c0e39b4bd5" /><Relationship Type="http://schemas.openxmlformats.org/officeDocument/2006/relationships/theme" Target="/ppt/slideMasters/theme/theme1.xml" Id="R35c989a48a5f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b03c0e39b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9738ca1cc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37a3b074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e5b5f18c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cdacc90a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b32c874e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2689c9bb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26c351a2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