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56d5c964a442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34483dfd36402e"/>
  </p:sldMasterIdLst>
  <p:sldIdLst>
    <p:sldId xmlns:r="http://schemas.openxmlformats.org/officeDocument/2006/relationships" id="256" r:id="R6762f6c04f8047a5"/>
    <p:sldId xmlns:r="http://schemas.openxmlformats.org/officeDocument/2006/relationships" id="257" r:id="Rc515046f4ee94eec"/>
    <p:sldId xmlns:r="http://schemas.openxmlformats.org/officeDocument/2006/relationships" id="258" r:id="R804bf9a0b7a540ca"/>
    <p:sldId xmlns:r="http://schemas.openxmlformats.org/officeDocument/2006/relationships" id="259" r:id="R68f069ac570c4cba"/>
    <p:sldId xmlns:r="http://schemas.openxmlformats.org/officeDocument/2006/relationships" id="260" r:id="Rb5e8c91a7007464c"/>
    <p:sldId xmlns:r="http://schemas.openxmlformats.org/officeDocument/2006/relationships" id="261" r:id="R77d200569ce548b9"/>
    <p:sldId xmlns:r="http://schemas.openxmlformats.org/officeDocument/2006/relationships" id="262" r:id="R53ea5da5aa3944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34483dfd36402e" /><Relationship Type="http://schemas.openxmlformats.org/officeDocument/2006/relationships/slide" Target="/ppt/slides/slide1.xml" Id="R6762f6c04f8047a5" /><Relationship Type="http://schemas.openxmlformats.org/officeDocument/2006/relationships/slide" Target="/ppt/slides/slide2.xml" Id="Rc515046f4ee94eec" /><Relationship Type="http://schemas.openxmlformats.org/officeDocument/2006/relationships/slide" Target="/ppt/slides/slide3.xml" Id="R804bf9a0b7a540ca" /><Relationship Type="http://schemas.openxmlformats.org/officeDocument/2006/relationships/slide" Target="/ppt/slides/slide4.xml" Id="R68f069ac570c4cba" /><Relationship Type="http://schemas.openxmlformats.org/officeDocument/2006/relationships/slide" Target="/ppt/slides/slide5.xml" Id="Rb5e8c91a7007464c" /><Relationship Type="http://schemas.openxmlformats.org/officeDocument/2006/relationships/slide" Target="/ppt/slides/slide6.xml" Id="R77d200569ce548b9" /><Relationship Type="http://schemas.openxmlformats.org/officeDocument/2006/relationships/slide" Target="/ppt/slides/slide7.xml" Id="R53ea5da5aa3944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53aeeb98b643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0a9c8ca9d431b" /><Relationship Type="http://schemas.openxmlformats.org/officeDocument/2006/relationships/theme" Target="/ppt/slideMasters/theme/theme1.xml" Id="Rab61bc29d6f544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40a9c8ca9d43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9f55733e84a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c642522354b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0ddb7469040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76101982648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b09d621db4b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b051f27864d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c1403db7f41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PEDESIS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PEDESIS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PEDESIS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PEDESIS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PEDESIS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PEDESIS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1 731 609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3 828 012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4 759 364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PEDESIS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ØBERG SJØSTEDT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PEDESIS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Martin Øberg Sjøstedt, Bakkerudveien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928 617 416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PEDESIS CAPITAL AS</a:t>
            </a:r>
          </a:p>
        </p:txBody>
      </p:sp>
    </p:spTree>
  </p:cSld>
  <p:clrMapOvr>
    <a:masterClrMapping xmlns:a="http://schemas.openxmlformats.org/drawingml/2006/main"/>
  </p:clrMapOvr>
</p:sld>
</file>